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7D71D-0D98-44F7-BD66-AEB902B2D2E4}" type="doc">
      <dgm:prSet loTypeId="urn:microsoft.com/office/officeart/2005/8/layout/radial1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3CAA3B-B5F7-4409-990C-D8F3A1E6E4A2}">
      <dgm:prSet phldrT="[Texte]"/>
      <dgm:spPr/>
      <dgm:t>
        <a:bodyPr/>
        <a:lstStyle/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8880C-D8EA-4C7B-8705-A6A2CF94D607}" type="parTrans" cxnId="{DCD04297-B667-4115-86D3-5FDEB9F1DBE3}">
      <dgm:prSet/>
      <dgm:spPr/>
      <dgm:t>
        <a:bodyPr/>
        <a:lstStyle/>
        <a:p>
          <a:endParaRPr lang="fr-FR"/>
        </a:p>
      </dgm:t>
    </dgm:pt>
    <dgm:pt modelId="{BA139E91-1F1D-4728-AEE5-86648470393E}" type="sibTrans" cxnId="{DCD04297-B667-4115-86D3-5FDEB9F1DBE3}">
      <dgm:prSet/>
      <dgm:spPr/>
      <dgm:t>
        <a:bodyPr/>
        <a:lstStyle/>
        <a:p>
          <a:endParaRPr lang="fr-FR"/>
        </a:p>
      </dgm:t>
    </dgm:pt>
    <dgm:pt modelId="{E2135AA5-DEE5-44EE-A059-C34152621E22}">
      <dgm:prSet phldrT="[Texte]" custT="1"/>
      <dgm:spPr/>
      <dgm:t>
        <a:bodyPr/>
        <a:lstStyle/>
        <a:p>
          <a:pPr algn="ctr"/>
          <a:endParaRPr lang="fr-FR" sz="2200" smtClean="0"/>
        </a:p>
        <a:p>
          <a:pPr algn="ctr"/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4ACCD-BFF7-4988-B71B-B32B29E1E5EC}" type="parTrans" cxnId="{E3D4244B-4D05-42C5-A3ED-ECC7487F6A46}">
      <dgm:prSet/>
      <dgm:spPr/>
      <dgm:t>
        <a:bodyPr/>
        <a:lstStyle/>
        <a:p>
          <a:endParaRPr lang="fr-FR"/>
        </a:p>
      </dgm:t>
    </dgm:pt>
    <dgm:pt modelId="{2E0F38BE-F70F-4CB9-96FF-4342B6D586D1}" type="sibTrans" cxnId="{E3D4244B-4D05-42C5-A3ED-ECC7487F6A46}">
      <dgm:prSet/>
      <dgm:spPr/>
      <dgm:t>
        <a:bodyPr/>
        <a:lstStyle/>
        <a:p>
          <a:endParaRPr lang="fr-FR"/>
        </a:p>
      </dgm:t>
    </dgm:pt>
    <dgm:pt modelId="{3B1C4886-4AD8-4D58-BA6B-6641859BAFDF}">
      <dgm:prSet phldrT="[Texte]"/>
      <dgm:spPr/>
      <dgm:t>
        <a:bodyPr/>
        <a:lstStyle/>
        <a:p>
          <a:pPr algn="l"/>
          <a:endParaRPr lang="fr-FR" sz="1700" dirty="0"/>
        </a:p>
      </dgm:t>
    </dgm:pt>
    <dgm:pt modelId="{A6A5650A-0BFF-4543-A7CC-CF534503C1B1}" type="parTrans" cxnId="{63CD42B8-130D-44B9-94BB-7083595C42F0}">
      <dgm:prSet/>
      <dgm:spPr/>
      <dgm:t>
        <a:bodyPr/>
        <a:lstStyle/>
        <a:p>
          <a:endParaRPr lang="fr-FR"/>
        </a:p>
      </dgm:t>
    </dgm:pt>
    <dgm:pt modelId="{2034C818-8C52-460C-95FF-FD6391945835}" type="sibTrans" cxnId="{63CD42B8-130D-44B9-94BB-7083595C42F0}">
      <dgm:prSet/>
      <dgm:spPr/>
      <dgm:t>
        <a:bodyPr/>
        <a:lstStyle/>
        <a:p>
          <a:endParaRPr lang="fr-FR"/>
        </a:p>
      </dgm:t>
    </dgm:pt>
    <dgm:pt modelId="{9D1044B8-6BA2-4390-8EC0-D0C655158847}">
      <dgm:prSet phldrT="[Texte]" custT="1"/>
      <dgm:spPr/>
      <dgm:t>
        <a:bodyPr/>
        <a:lstStyle/>
        <a:p>
          <a:endParaRPr lang="fr-FR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7E985-4A4E-415F-A478-1E233F03BF5B}" type="parTrans" cxnId="{9CE7A86D-E373-41BD-9BE9-1E17CA3785CE}">
      <dgm:prSet/>
      <dgm:spPr/>
      <dgm:t>
        <a:bodyPr/>
        <a:lstStyle/>
        <a:p>
          <a:endParaRPr lang="fr-FR"/>
        </a:p>
      </dgm:t>
    </dgm:pt>
    <dgm:pt modelId="{9A2FD96E-90EE-43A4-A26A-9F85175C109B}" type="sibTrans" cxnId="{9CE7A86D-E373-41BD-9BE9-1E17CA3785CE}">
      <dgm:prSet/>
      <dgm:spPr/>
      <dgm:t>
        <a:bodyPr/>
        <a:lstStyle/>
        <a:p>
          <a:endParaRPr lang="fr-FR"/>
        </a:p>
      </dgm:t>
    </dgm:pt>
    <dgm:pt modelId="{AB655AE7-6DAD-4B84-86E4-C393219E2A4D}">
      <dgm:prSet phldrT="[Texte]" custT="1"/>
      <dgm:spPr/>
      <dgm:t>
        <a:bodyPr/>
        <a:lstStyle/>
        <a:p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8205C-B510-4031-A363-592C5E9EDE65}" type="parTrans" cxnId="{FEA0DDD1-38D5-4827-AD2B-D33BD577FF59}">
      <dgm:prSet/>
      <dgm:spPr/>
      <dgm:t>
        <a:bodyPr/>
        <a:lstStyle/>
        <a:p>
          <a:endParaRPr lang="fr-FR"/>
        </a:p>
      </dgm:t>
    </dgm:pt>
    <dgm:pt modelId="{DC8F6781-6950-4626-869F-CD93A6CF21C4}" type="sibTrans" cxnId="{FEA0DDD1-38D5-4827-AD2B-D33BD577FF59}">
      <dgm:prSet/>
      <dgm:spPr/>
      <dgm:t>
        <a:bodyPr/>
        <a:lstStyle/>
        <a:p>
          <a:endParaRPr lang="fr-FR"/>
        </a:p>
      </dgm:t>
    </dgm:pt>
    <dgm:pt modelId="{3FB015FA-0F0C-411D-AE7A-7FB8AD2FFE93}" type="pres">
      <dgm:prSet presAssocID="{FB17D71D-0D98-44F7-BD66-AEB902B2D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7FEB7-7CC1-490E-9165-345C1B67E6B1}" type="pres">
      <dgm:prSet presAssocID="{8C3CAA3B-B5F7-4409-990C-D8F3A1E6E4A2}" presName="centerShape" presStyleLbl="node0" presStyleIdx="0" presStyleCnt="1"/>
      <dgm:spPr/>
      <dgm:t>
        <a:bodyPr/>
        <a:lstStyle/>
        <a:p>
          <a:endParaRPr lang="fr-FR"/>
        </a:p>
      </dgm:t>
    </dgm:pt>
    <dgm:pt modelId="{2D400E02-F088-419F-BA8A-E3B9C395FFDF}" type="pres">
      <dgm:prSet presAssocID="{8C14ACCD-BFF7-4988-B71B-B32B29E1E5EC}" presName="Name9" presStyleLbl="parChTrans1D2" presStyleIdx="0" presStyleCnt="3"/>
      <dgm:spPr/>
      <dgm:t>
        <a:bodyPr/>
        <a:lstStyle/>
        <a:p>
          <a:endParaRPr lang="fr-FR"/>
        </a:p>
      </dgm:t>
    </dgm:pt>
    <dgm:pt modelId="{93FA7E2D-668D-41DF-AA79-7C3736ECD842}" type="pres">
      <dgm:prSet presAssocID="{8C14ACCD-BFF7-4988-B71B-B32B29E1E5EC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1604A68-C9AE-497D-A942-CE0E075A7E10}" type="pres">
      <dgm:prSet presAssocID="{E2135AA5-DEE5-44EE-A059-C34152621E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BFBA13-DFB6-4F1F-A567-C6919DEA894F}" type="pres">
      <dgm:prSet presAssocID="{E237E985-4A4E-415F-A478-1E233F03BF5B}" presName="Name9" presStyleLbl="parChTrans1D2" presStyleIdx="1" presStyleCnt="3"/>
      <dgm:spPr/>
      <dgm:t>
        <a:bodyPr/>
        <a:lstStyle/>
        <a:p>
          <a:endParaRPr lang="fr-FR"/>
        </a:p>
      </dgm:t>
    </dgm:pt>
    <dgm:pt modelId="{2223C38C-1DCF-40A4-89FA-DC7EC12BC51B}" type="pres">
      <dgm:prSet presAssocID="{E237E985-4A4E-415F-A478-1E233F03BF5B}" presName="connTx" presStyleLbl="parChTrans1D2" presStyleIdx="1" presStyleCnt="3"/>
      <dgm:spPr/>
      <dgm:t>
        <a:bodyPr/>
        <a:lstStyle/>
        <a:p>
          <a:endParaRPr lang="fr-FR"/>
        </a:p>
      </dgm:t>
    </dgm:pt>
    <dgm:pt modelId="{7DFC0280-A835-4073-84C9-B8656690C6B8}" type="pres">
      <dgm:prSet presAssocID="{9D1044B8-6BA2-4390-8EC0-D0C6551588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C8F24-7E1A-4AC9-8E21-62B05201FDA5}" type="pres">
      <dgm:prSet presAssocID="{4E88205C-B510-4031-A363-592C5E9EDE65}" presName="Name9" presStyleLbl="parChTrans1D2" presStyleIdx="2" presStyleCnt="3"/>
      <dgm:spPr/>
      <dgm:t>
        <a:bodyPr/>
        <a:lstStyle/>
        <a:p>
          <a:endParaRPr lang="fr-FR"/>
        </a:p>
      </dgm:t>
    </dgm:pt>
    <dgm:pt modelId="{EE46F3E6-AC86-4736-A5B5-D106490B474C}" type="pres">
      <dgm:prSet presAssocID="{4E88205C-B510-4031-A363-592C5E9EDE6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D4349D4-C62C-4F4A-ADD9-D55F75AE180E}" type="pres">
      <dgm:prSet presAssocID="{AB655AE7-6DAD-4B84-86E4-C393219E2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3B79F7-E886-4423-AA25-E8AC4218422D}" type="presOf" srcId="{8C14ACCD-BFF7-4988-B71B-B32B29E1E5EC}" destId="{2D400E02-F088-419F-BA8A-E3B9C395FFDF}" srcOrd="0" destOrd="0" presId="urn:microsoft.com/office/officeart/2005/8/layout/radial1"/>
    <dgm:cxn modelId="{DBF48538-B9E3-47E8-9595-26750A61D739}" type="presOf" srcId="{8C14ACCD-BFF7-4988-B71B-B32B29E1E5EC}" destId="{93FA7E2D-668D-41DF-AA79-7C3736ECD842}" srcOrd="1" destOrd="0" presId="urn:microsoft.com/office/officeart/2005/8/layout/radial1"/>
    <dgm:cxn modelId="{FEA0DDD1-38D5-4827-AD2B-D33BD577FF59}" srcId="{8C3CAA3B-B5F7-4409-990C-D8F3A1E6E4A2}" destId="{AB655AE7-6DAD-4B84-86E4-C393219E2A4D}" srcOrd="2" destOrd="0" parTransId="{4E88205C-B510-4031-A363-592C5E9EDE65}" sibTransId="{DC8F6781-6950-4626-869F-CD93A6CF21C4}"/>
    <dgm:cxn modelId="{D80D8E51-BEED-4FF1-A357-C78B8EDFC0F3}" type="presOf" srcId="{8C3CAA3B-B5F7-4409-990C-D8F3A1E6E4A2}" destId="{A457FEB7-7CC1-490E-9165-345C1B67E6B1}" srcOrd="0" destOrd="0" presId="urn:microsoft.com/office/officeart/2005/8/layout/radial1"/>
    <dgm:cxn modelId="{EFBA11E7-058E-4F23-B6EF-A7C0D008E0E9}" type="presOf" srcId="{E237E985-4A4E-415F-A478-1E233F03BF5B}" destId="{2223C38C-1DCF-40A4-89FA-DC7EC12BC51B}" srcOrd="1" destOrd="0" presId="urn:microsoft.com/office/officeart/2005/8/layout/radial1"/>
    <dgm:cxn modelId="{71DB42AA-FDDF-41E0-9CBC-CA3CAC6A29CF}" type="presOf" srcId="{AB655AE7-6DAD-4B84-86E4-C393219E2A4D}" destId="{FD4349D4-C62C-4F4A-ADD9-D55F75AE180E}" srcOrd="0" destOrd="0" presId="urn:microsoft.com/office/officeart/2005/8/layout/radial1"/>
    <dgm:cxn modelId="{0AF19B33-B3E4-476C-BAAE-561DF194E82A}" type="presOf" srcId="{E237E985-4A4E-415F-A478-1E233F03BF5B}" destId="{37BFBA13-DFB6-4F1F-A567-C6919DEA894F}" srcOrd="0" destOrd="0" presId="urn:microsoft.com/office/officeart/2005/8/layout/radial1"/>
    <dgm:cxn modelId="{700F6D54-ADAD-43F5-AA19-3D34A36BA13F}" type="presOf" srcId="{FB17D71D-0D98-44F7-BD66-AEB902B2D2E4}" destId="{3FB015FA-0F0C-411D-AE7A-7FB8AD2FFE93}" srcOrd="0" destOrd="0" presId="urn:microsoft.com/office/officeart/2005/8/layout/radial1"/>
    <dgm:cxn modelId="{DCD04297-B667-4115-86D3-5FDEB9F1DBE3}" srcId="{FB17D71D-0D98-44F7-BD66-AEB902B2D2E4}" destId="{8C3CAA3B-B5F7-4409-990C-D8F3A1E6E4A2}" srcOrd="0" destOrd="0" parTransId="{C9D8880C-D8EA-4C7B-8705-A6A2CF94D607}" sibTransId="{BA139E91-1F1D-4728-AEE5-86648470393E}"/>
    <dgm:cxn modelId="{8E310B90-C1E1-4586-8478-6DBBD62E20FD}" type="presOf" srcId="{E2135AA5-DEE5-44EE-A059-C34152621E22}" destId="{21604A68-C9AE-497D-A942-CE0E075A7E10}" srcOrd="0" destOrd="0" presId="urn:microsoft.com/office/officeart/2005/8/layout/radial1"/>
    <dgm:cxn modelId="{C0D86976-8684-4E27-88E0-65244BF93D57}" type="presOf" srcId="{9D1044B8-6BA2-4390-8EC0-D0C655158847}" destId="{7DFC0280-A835-4073-84C9-B8656690C6B8}" srcOrd="0" destOrd="0" presId="urn:microsoft.com/office/officeart/2005/8/layout/radial1"/>
    <dgm:cxn modelId="{0ABFC421-E2E0-4B2E-8A97-BF83853B4CF6}" type="presOf" srcId="{4E88205C-B510-4031-A363-592C5E9EDE65}" destId="{166C8F24-7E1A-4AC9-8E21-62B05201FDA5}" srcOrd="0" destOrd="0" presId="urn:microsoft.com/office/officeart/2005/8/layout/radial1"/>
    <dgm:cxn modelId="{A02419FC-CF01-4E0A-A508-F471B5338DA2}" type="presOf" srcId="{3B1C4886-4AD8-4D58-BA6B-6641859BAFDF}" destId="{21604A68-C9AE-497D-A942-CE0E075A7E10}" srcOrd="0" destOrd="1" presId="urn:microsoft.com/office/officeart/2005/8/layout/radial1"/>
    <dgm:cxn modelId="{9CE7A86D-E373-41BD-9BE9-1E17CA3785CE}" srcId="{8C3CAA3B-B5F7-4409-990C-D8F3A1E6E4A2}" destId="{9D1044B8-6BA2-4390-8EC0-D0C655158847}" srcOrd="1" destOrd="0" parTransId="{E237E985-4A4E-415F-A478-1E233F03BF5B}" sibTransId="{9A2FD96E-90EE-43A4-A26A-9F85175C109B}"/>
    <dgm:cxn modelId="{63CD42B8-130D-44B9-94BB-7083595C42F0}" srcId="{E2135AA5-DEE5-44EE-A059-C34152621E22}" destId="{3B1C4886-4AD8-4D58-BA6B-6641859BAFDF}" srcOrd="0" destOrd="0" parTransId="{A6A5650A-0BFF-4543-A7CC-CF534503C1B1}" sibTransId="{2034C818-8C52-460C-95FF-FD6391945835}"/>
    <dgm:cxn modelId="{6E03EBAF-39A1-494A-A6F2-EB267D470364}" type="presOf" srcId="{4E88205C-B510-4031-A363-592C5E9EDE65}" destId="{EE46F3E6-AC86-4736-A5B5-D106490B474C}" srcOrd="1" destOrd="0" presId="urn:microsoft.com/office/officeart/2005/8/layout/radial1"/>
    <dgm:cxn modelId="{E3D4244B-4D05-42C5-A3ED-ECC7487F6A46}" srcId="{8C3CAA3B-B5F7-4409-990C-D8F3A1E6E4A2}" destId="{E2135AA5-DEE5-44EE-A059-C34152621E22}" srcOrd="0" destOrd="0" parTransId="{8C14ACCD-BFF7-4988-B71B-B32B29E1E5EC}" sibTransId="{2E0F38BE-F70F-4CB9-96FF-4342B6D586D1}"/>
    <dgm:cxn modelId="{1418BFB8-FE72-4076-9AF3-035A52604389}" type="presParOf" srcId="{3FB015FA-0F0C-411D-AE7A-7FB8AD2FFE93}" destId="{A457FEB7-7CC1-490E-9165-345C1B67E6B1}" srcOrd="0" destOrd="0" presId="urn:microsoft.com/office/officeart/2005/8/layout/radial1"/>
    <dgm:cxn modelId="{E340861F-499D-44A6-98DE-94A8B2D58FC4}" type="presParOf" srcId="{3FB015FA-0F0C-411D-AE7A-7FB8AD2FFE93}" destId="{2D400E02-F088-419F-BA8A-E3B9C395FFDF}" srcOrd="1" destOrd="0" presId="urn:microsoft.com/office/officeart/2005/8/layout/radial1"/>
    <dgm:cxn modelId="{3DDD196C-2FFB-41FE-B6E8-97C44311E58C}" type="presParOf" srcId="{2D400E02-F088-419F-BA8A-E3B9C395FFDF}" destId="{93FA7E2D-668D-41DF-AA79-7C3736ECD842}" srcOrd="0" destOrd="0" presId="urn:microsoft.com/office/officeart/2005/8/layout/radial1"/>
    <dgm:cxn modelId="{A647EB56-0C54-4E3F-AEC7-2F9BDD3F5DE8}" type="presParOf" srcId="{3FB015FA-0F0C-411D-AE7A-7FB8AD2FFE93}" destId="{21604A68-C9AE-497D-A942-CE0E075A7E10}" srcOrd="2" destOrd="0" presId="urn:microsoft.com/office/officeart/2005/8/layout/radial1"/>
    <dgm:cxn modelId="{AA70D9DA-B779-4940-ABB6-DAB821F1947F}" type="presParOf" srcId="{3FB015FA-0F0C-411D-AE7A-7FB8AD2FFE93}" destId="{37BFBA13-DFB6-4F1F-A567-C6919DEA894F}" srcOrd="3" destOrd="0" presId="urn:microsoft.com/office/officeart/2005/8/layout/radial1"/>
    <dgm:cxn modelId="{B6143EAE-7E79-4C16-A31C-77EE36314FEB}" type="presParOf" srcId="{37BFBA13-DFB6-4F1F-A567-C6919DEA894F}" destId="{2223C38C-1DCF-40A4-89FA-DC7EC12BC51B}" srcOrd="0" destOrd="0" presId="urn:microsoft.com/office/officeart/2005/8/layout/radial1"/>
    <dgm:cxn modelId="{752E69CE-C33C-4623-B624-423AEFC96987}" type="presParOf" srcId="{3FB015FA-0F0C-411D-AE7A-7FB8AD2FFE93}" destId="{7DFC0280-A835-4073-84C9-B8656690C6B8}" srcOrd="4" destOrd="0" presId="urn:microsoft.com/office/officeart/2005/8/layout/radial1"/>
    <dgm:cxn modelId="{172ACA65-5E06-4A1E-AA34-99F6600004CC}" type="presParOf" srcId="{3FB015FA-0F0C-411D-AE7A-7FB8AD2FFE93}" destId="{166C8F24-7E1A-4AC9-8E21-62B05201FDA5}" srcOrd="5" destOrd="0" presId="urn:microsoft.com/office/officeart/2005/8/layout/radial1"/>
    <dgm:cxn modelId="{1070B831-6999-4F83-BC48-C4A6603D067E}" type="presParOf" srcId="{166C8F24-7E1A-4AC9-8E21-62B05201FDA5}" destId="{EE46F3E6-AC86-4736-A5B5-D106490B474C}" srcOrd="0" destOrd="0" presId="urn:microsoft.com/office/officeart/2005/8/layout/radial1"/>
    <dgm:cxn modelId="{24033A03-BB4B-4259-BCE0-39B6FA998E00}" type="presParOf" srcId="{3FB015FA-0F0C-411D-AE7A-7FB8AD2FFE93}" destId="{FD4349D4-C62C-4F4A-ADD9-D55F75AE18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7D71D-0D98-44F7-BD66-AEB902B2D2E4}" type="doc">
      <dgm:prSet loTypeId="urn:microsoft.com/office/officeart/2005/8/layout/radial1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3CAA3B-B5F7-4409-990C-D8F3A1E6E4A2}">
      <dgm:prSet phldrT="[Texte]"/>
      <dgm:spPr/>
      <dgm:t>
        <a:bodyPr/>
        <a:lstStyle/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8880C-D8EA-4C7B-8705-A6A2CF94D607}" type="parTrans" cxnId="{DCD04297-B667-4115-86D3-5FDEB9F1DBE3}">
      <dgm:prSet/>
      <dgm:spPr/>
      <dgm:t>
        <a:bodyPr/>
        <a:lstStyle/>
        <a:p>
          <a:endParaRPr lang="fr-FR"/>
        </a:p>
      </dgm:t>
    </dgm:pt>
    <dgm:pt modelId="{BA139E91-1F1D-4728-AEE5-86648470393E}" type="sibTrans" cxnId="{DCD04297-B667-4115-86D3-5FDEB9F1DBE3}">
      <dgm:prSet/>
      <dgm:spPr/>
      <dgm:t>
        <a:bodyPr/>
        <a:lstStyle/>
        <a:p>
          <a:endParaRPr lang="fr-FR"/>
        </a:p>
      </dgm:t>
    </dgm:pt>
    <dgm:pt modelId="{E2135AA5-DEE5-44EE-A059-C34152621E22}">
      <dgm:prSet phldrT="[Texte]" custT="1"/>
      <dgm:spPr/>
      <dgm:t>
        <a:bodyPr/>
        <a:lstStyle/>
        <a:p>
          <a:pPr algn="ctr"/>
          <a:endParaRPr lang="fr-FR" sz="2200" smtClean="0"/>
        </a:p>
        <a:p>
          <a:pPr algn="ctr"/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4ACCD-BFF7-4988-B71B-B32B29E1E5EC}" type="parTrans" cxnId="{E3D4244B-4D05-42C5-A3ED-ECC7487F6A46}">
      <dgm:prSet/>
      <dgm:spPr/>
      <dgm:t>
        <a:bodyPr/>
        <a:lstStyle/>
        <a:p>
          <a:endParaRPr lang="fr-FR"/>
        </a:p>
      </dgm:t>
    </dgm:pt>
    <dgm:pt modelId="{2E0F38BE-F70F-4CB9-96FF-4342B6D586D1}" type="sibTrans" cxnId="{E3D4244B-4D05-42C5-A3ED-ECC7487F6A46}">
      <dgm:prSet/>
      <dgm:spPr/>
      <dgm:t>
        <a:bodyPr/>
        <a:lstStyle/>
        <a:p>
          <a:endParaRPr lang="fr-FR"/>
        </a:p>
      </dgm:t>
    </dgm:pt>
    <dgm:pt modelId="{3B1C4886-4AD8-4D58-BA6B-6641859BAFDF}">
      <dgm:prSet phldrT="[Texte]"/>
      <dgm:spPr/>
      <dgm:t>
        <a:bodyPr/>
        <a:lstStyle/>
        <a:p>
          <a:pPr algn="l"/>
          <a:endParaRPr lang="fr-FR" sz="1700" dirty="0"/>
        </a:p>
      </dgm:t>
    </dgm:pt>
    <dgm:pt modelId="{A6A5650A-0BFF-4543-A7CC-CF534503C1B1}" type="parTrans" cxnId="{63CD42B8-130D-44B9-94BB-7083595C42F0}">
      <dgm:prSet/>
      <dgm:spPr/>
      <dgm:t>
        <a:bodyPr/>
        <a:lstStyle/>
        <a:p>
          <a:endParaRPr lang="fr-FR"/>
        </a:p>
      </dgm:t>
    </dgm:pt>
    <dgm:pt modelId="{2034C818-8C52-460C-95FF-FD6391945835}" type="sibTrans" cxnId="{63CD42B8-130D-44B9-94BB-7083595C42F0}">
      <dgm:prSet/>
      <dgm:spPr/>
      <dgm:t>
        <a:bodyPr/>
        <a:lstStyle/>
        <a:p>
          <a:endParaRPr lang="fr-FR"/>
        </a:p>
      </dgm:t>
    </dgm:pt>
    <dgm:pt modelId="{9D1044B8-6BA2-4390-8EC0-D0C655158847}">
      <dgm:prSet phldrT="[Texte]" custT="1"/>
      <dgm:spPr/>
      <dgm:t>
        <a:bodyPr/>
        <a:lstStyle/>
        <a:p>
          <a:endParaRPr lang="fr-FR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7E985-4A4E-415F-A478-1E233F03BF5B}" type="parTrans" cxnId="{9CE7A86D-E373-41BD-9BE9-1E17CA3785CE}">
      <dgm:prSet/>
      <dgm:spPr/>
      <dgm:t>
        <a:bodyPr/>
        <a:lstStyle/>
        <a:p>
          <a:endParaRPr lang="fr-FR"/>
        </a:p>
      </dgm:t>
    </dgm:pt>
    <dgm:pt modelId="{9A2FD96E-90EE-43A4-A26A-9F85175C109B}" type="sibTrans" cxnId="{9CE7A86D-E373-41BD-9BE9-1E17CA3785CE}">
      <dgm:prSet/>
      <dgm:spPr/>
      <dgm:t>
        <a:bodyPr/>
        <a:lstStyle/>
        <a:p>
          <a:endParaRPr lang="fr-FR"/>
        </a:p>
      </dgm:t>
    </dgm:pt>
    <dgm:pt modelId="{AB655AE7-6DAD-4B84-86E4-C393219E2A4D}">
      <dgm:prSet phldrT="[Texte]" custT="1"/>
      <dgm:spPr/>
      <dgm:t>
        <a:bodyPr/>
        <a:lstStyle/>
        <a:p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8205C-B510-4031-A363-592C5E9EDE65}" type="parTrans" cxnId="{FEA0DDD1-38D5-4827-AD2B-D33BD577FF59}">
      <dgm:prSet/>
      <dgm:spPr/>
      <dgm:t>
        <a:bodyPr/>
        <a:lstStyle/>
        <a:p>
          <a:endParaRPr lang="fr-FR"/>
        </a:p>
      </dgm:t>
    </dgm:pt>
    <dgm:pt modelId="{DC8F6781-6950-4626-869F-CD93A6CF21C4}" type="sibTrans" cxnId="{FEA0DDD1-38D5-4827-AD2B-D33BD577FF59}">
      <dgm:prSet/>
      <dgm:spPr/>
      <dgm:t>
        <a:bodyPr/>
        <a:lstStyle/>
        <a:p>
          <a:endParaRPr lang="fr-FR"/>
        </a:p>
      </dgm:t>
    </dgm:pt>
    <dgm:pt modelId="{3FB015FA-0F0C-411D-AE7A-7FB8AD2FFE93}" type="pres">
      <dgm:prSet presAssocID="{FB17D71D-0D98-44F7-BD66-AEB902B2D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7FEB7-7CC1-490E-9165-345C1B67E6B1}" type="pres">
      <dgm:prSet presAssocID="{8C3CAA3B-B5F7-4409-990C-D8F3A1E6E4A2}" presName="centerShape" presStyleLbl="node0" presStyleIdx="0" presStyleCnt="1"/>
      <dgm:spPr/>
      <dgm:t>
        <a:bodyPr/>
        <a:lstStyle/>
        <a:p>
          <a:endParaRPr lang="fr-FR"/>
        </a:p>
      </dgm:t>
    </dgm:pt>
    <dgm:pt modelId="{2D400E02-F088-419F-BA8A-E3B9C395FFDF}" type="pres">
      <dgm:prSet presAssocID="{8C14ACCD-BFF7-4988-B71B-B32B29E1E5EC}" presName="Name9" presStyleLbl="parChTrans1D2" presStyleIdx="0" presStyleCnt="3"/>
      <dgm:spPr/>
      <dgm:t>
        <a:bodyPr/>
        <a:lstStyle/>
        <a:p>
          <a:endParaRPr lang="fr-FR"/>
        </a:p>
      </dgm:t>
    </dgm:pt>
    <dgm:pt modelId="{93FA7E2D-668D-41DF-AA79-7C3736ECD842}" type="pres">
      <dgm:prSet presAssocID="{8C14ACCD-BFF7-4988-B71B-B32B29E1E5EC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1604A68-C9AE-497D-A942-CE0E075A7E10}" type="pres">
      <dgm:prSet presAssocID="{E2135AA5-DEE5-44EE-A059-C34152621E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BFBA13-DFB6-4F1F-A567-C6919DEA894F}" type="pres">
      <dgm:prSet presAssocID="{E237E985-4A4E-415F-A478-1E233F03BF5B}" presName="Name9" presStyleLbl="parChTrans1D2" presStyleIdx="1" presStyleCnt="3"/>
      <dgm:spPr/>
      <dgm:t>
        <a:bodyPr/>
        <a:lstStyle/>
        <a:p>
          <a:endParaRPr lang="fr-FR"/>
        </a:p>
      </dgm:t>
    </dgm:pt>
    <dgm:pt modelId="{2223C38C-1DCF-40A4-89FA-DC7EC12BC51B}" type="pres">
      <dgm:prSet presAssocID="{E237E985-4A4E-415F-A478-1E233F03BF5B}" presName="connTx" presStyleLbl="parChTrans1D2" presStyleIdx="1" presStyleCnt="3"/>
      <dgm:spPr/>
      <dgm:t>
        <a:bodyPr/>
        <a:lstStyle/>
        <a:p>
          <a:endParaRPr lang="fr-FR"/>
        </a:p>
      </dgm:t>
    </dgm:pt>
    <dgm:pt modelId="{7DFC0280-A835-4073-84C9-B8656690C6B8}" type="pres">
      <dgm:prSet presAssocID="{9D1044B8-6BA2-4390-8EC0-D0C6551588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C8F24-7E1A-4AC9-8E21-62B05201FDA5}" type="pres">
      <dgm:prSet presAssocID="{4E88205C-B510-4031-A363-592C5E9EDE65}" presName="Name9" presStyleLbl="parChTrans1D2" presStyleIdx="2" presStyleCnt="3"/>
      <dgm:spPr/>
      <dgm:t>
        <a:bodyPr/>
        <a:lstStyle/>
        <a:p>
          <a:endParaRPr lang="fr-FR"/>
        </a:p>
      </dgm:t>
    </dgm:pt>
    <dgm:pt modelId="{EE46F3E6-AC86-4736-A5B5-D106490B474C}" type="pres">
      <dgm:prSet presAssocID="{4E88205C-B510-4031-A363-592C5E9EDE6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D4349D4-C62C-4F4A-ADD9-D55F75AE180E}" type="pres">
      <dgm:prSet presAssocID="{AB655AE7-6DAD-4B84-86E4-C393219E2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D331D2-AEDF-4A30-9B88-69A0F032493E}" type="presOf" srcId="{4E88205C-B510-4031-A363-592C5E9EDE65}" destId="{166C8F24-7E1A-4AC9-8E21-62B05201FDA5}" srcOrd="0" destOrd="0" presId="urn:microsoft.com/office/officeart/2005/8/layout/radial1"/>
    <dgm:cxn modelId="{E4A923CC-CB1F-486E-B0B1-B0528DE66192}" type="presOf" srcId="{8C14ACCD-BFF7-4988-B71B-B32B29E1E5EC}" destId="{2D400E02-F088-419F-BA8A-E3B9C395FFDF}" srcOrd="0" destOrd="0" presId="urn:microsoft.com/office/officeart/2005/8/layout/radial1"/>
    <dgm:cxn modelId="{07D94BF0-3C84-4505-8599-E19350E3039B}" type="presOf" srcId="{FB17D71D-0D98-44F7-BD66-AEB902B2D2E4}" destId="{3FB015FA-0F0C-411D-AE7A-7FB8AD2FFE93}" srcOrd="0" destOrd="0" presId="urn:microsoft.com/office/officeart/2005/8/layout/radial1"/>
    <dgm:cxn modelId="{FEA0DDD1-38D5-4827-AD2B-D33BD577FF59}" srcId="{8C3CAA3B-B5F7-4409-990C-D8F3A1E6E4A2}" destId="{AB655AE7-6DAD-4B84-86E4-C393219E2A4D}" srcOrd="2" destOrd="0" parTransId="{4E88205C-B510-4031-A363-592C5E9EDE65}" sibTransId="{DC8F6781-6950-4626-869F-CD93A6CF21C4}"/>
    <dgm:cxn modelId="{C317796A-9D61-4216-8EDA-9ABE17651224}" type="presOf" srcId="{3B1C4886-4AD8-4D58-BA6B-6641859BAFDF}" destId="{21604A68-C9AE-497D-A942-CE0E075A7E10}" srcOrd="0" destOrd="1" presId="urn:microsoft.com/office/officeart/2005/8/layout/radial1"/>
    <dgm:cxn modelId="{DCD04297-B667-4115-86D3-5FDEB9F1DBE3}" srcId="{FB17D71D-0D98-44F7-BD66-AEB902B2D2E4}" destId="{8C3CAA3B-B5F7-4409-990C-D8F3A1E6E4A2}" srcOrd="0" destOrd="0" parTransId="{C9D8880C-D8EA-4C7B-8705-A6A2CF94D607}" sibTransId="{BA139E91-1F1D-4728-AEE5-86648470393E}"/>
    <dgm:cxn modelId="{0AAA89BB-51C5-4A0C-BB71-C7F7DCB13EA9}" type="presOf" srcId="{9D1044B8-6BA2-4390-8EC0-D0C655158847}" destId="{7DFC0280-A835-4073-84C9-B8656690C6B8}" srcOrd="0" destOrd="0" presId="urn:microsoft.com/office/officeart/2005/8/layout/radial1"/>
    <dgm:cxn modelId="{D6B3F647-35EB-40C4-9E35-A093AC627158}" type="presOf" srcId="{E2135AA5-DEE5-44EE-A059-C34152621E22}" destId="{21604A68-C9AE-497D-A942-CE0E075A7E10}" srcOrd="0" destOrd="0" presId="urn:microsoft.com/office/officeart/2005/8/layout/radial1"/>
    <dgm:cxn modelId="{AF03B10A-30A2-4220-948A-0BE4F065E18F}" type="presOf" srcId="{E237E985-4A4E-415F-A478-1E233F03BF5B}" destId="{2223C38C-1DCF-40A4-89FA-DC7EC12BC51B}" srcOrd="1" destOrd="0" presId="urn:microsoft.com/office/officeart/2005/8/layout/radial1"/>
    <dgm:cxn modelId="{0DD0128C-904B-418E-84A9-0C6C5ABAADCA}" type="presOf" srcId="{8C14ACCD-BFF7-4988-B71B-B32B29E1E5EC}" destId="{93FA7E2D-668D-41DF-AA79-7C3736ECD842}" srcOrd="1" destOrd="0" presId="urn:microsoft.com/office/officeart/2005/8/layout/radial1"/>
    <dgm:cxn modelId="{4442D1C3-47D5-4AB5-B017-71312A267139}" type="presOf" srcId="{AB655AE7-6DAD-4B84-86E4-C393219E2A4D}" destId="{FD4349D4-C62C-4F4A-ADD9-D55F75AE180E}" srcOrd="0" destOrd="0" presId="urn:microsoft.com/office/officeart/2005/8/layout/radial1"/>
    <dgm:cxn modelId="{363B9133-A6EF-4951-96ED-46CF4D1DB9EF}" type="presOf" srcId="{E237E985-4A4E-415F-A478-1E233F03BF5B}" destId="{37BFBA13-DFB6-4F1F-A567-C6919DEA894F}" srcOrd="0" destOrd="0" presId="urn:microsoft.com/office/officeart/2005/8/layout/radial1"/>
    <dgm:cxn modelId="{5C3FC652-D7FD-4BE6-A276-50004016E5BF}" type="presOf" srcId="{4E88205C-B510-4031-A363-592C5E9EDE65}" destId="{EE46F3E6-AC86-4736-A5B5-D106490B474C}" srcOrd="1" destOrd="0" presId="urn:microsoft.com/office/officeart/2005/8/layout/radial1"/>
    <dgm:cxn modelId="{9CE7A86D-E373-41BD-9BE9-1E17CA3785CE}" srcId="{8C3CAA3B-B5F7-4409-990C-D8F3A1E6E4A2}" destId="{9D1044B8-6BA2-4390-8EC0-D0C655158847}" srcOrd="1" destOrd="0" parTransId="{E237E985-4A4E-415F-A478-1E233F03BF5B}" sibTransId="{9A2FD96E-90EE-43A4-A26A-9F85175C109B}"/>
    <dgm:cxn modelId="{63CD42B8-130D-44B9-94BB-7083595C42F0}" srcId="{E2135AA5-DEE5-44EE-A059-C34152621E22}" destId="{3B1C4886-4AD8-4D58-BA6B-6641859BAFDF}" srcOrd="0" destOrd="0" parTransId="{A6A5650A-0BFF-4543-A7CC-CF534503C1B1}" sibTransId="{2034C818-8C52-460C-95FF-FD6391945835}"/>
    <dgm:cxn modelId="{6FD2BB85-CC2D-4DF1-91BF-2DDB2824B491}" type="presOf" srcId="{8C3CAA3B-B5F7-4409-990C-D8F3A1E6E4A2}" destId="{A457FEB7-7CC1-490E-9165-345C1B67E6B1}" srcOrd="0" destOrd="0" presId="urn:microsoft.com/office/officeart/2005/8/layout/radial1"/>
    <dgm:cxn modelId="{E3D4244B-4D05-42C5-A3ED-ECC7487F6A46}" srcId="{8C3CAA3B-B5F7-4409-990C-D8F3A1E6E4A2}" destId="{E2135AA5-DEE5-44EE-A059-C34152621E22}" srcOrd="0" destOrd="0" parTransId="{8C14ACCD-BFF7-4988-B71B-B32B29E1E5EC}" sibTransId="{2E0F38BE-F70F-4CB9-96FF-4342B6D586D1}"/>
    <dgm:cxn modelId="{CDE4560A-0A09-47FF-AB2E-53C3BFBBC7CB}" type="presParOf" srcId="{3FB015FA-0F0C-411D-AE7A-7FB8AD2FFE93}" destId="{A457FEB7-7CC1-490E-9165-345C1B67E6B1}" srcOrd="0" destOrd="0" presId="urn:microsoft.com/office/officeart/2005/8/layout/radial1"/>
    <dgm:cxn modelId="{CE51CAD5-20A0-45E9-9E6D-D52790BE1BCD}" type="presParOf" srcId="{3FB015FA-0F0C-411D-AE7A-7FB8AD2FFE93}" destId="{2D400E02-F088-419F-BA8A-E3B9C395FFDF}" srcOrd="1" destOrd="0" presId="urn:microsoft.com/office/officeart/2005/8/layout/radial1"/>
    <dgm:cxn modelId="{8836E0AF-38BE-404D-8191-93564744F269}" type="presParOf" srcId="{2D400E02-F088-419F-BA8A-E3B9C395FFDF}" destId="{93FA7E2D-668D-41DF-AA79-7C3736ECD842}" srcOrd="0" destOrd="0" presId="urn:microsoft.com/office/officeart/2005/8/layout/radial1"/>
    <dgm:cxn modelId="{6AD04258-F21E-4FCB-BA86-6C45E1FE96E9}" type="presParOf" srcId="{3FB015FA-0F0C-411D-AE7A-7FB8AD2FFE93}" destId="{21604A68-C9AE-497D-A942-CE0E075A7E10}" srcOrd="2" destOrd="0" presId="urn:microsoft.com/office/officeart/2005/8/layout/radial1"/>
    <dgm:cxn modelId="{B62E4FB9-1A58-4683-B81E-7ADFC829CCEA}" type="presParOf" srcId="{3FB015FA-0F0C-411D-AE7A-7FB8AD2FFE93}" destId="{37BFBA13-DFB6-4F1F-A567-C6919DEA894F}" srcOrd="3" destOrd="0" presId="urn:microsoft.com/office/officeart/2005/8/layout/radial1"/>
    <dgm:cxn modelId="{2A8FFB68-E5C4-4522-8563-B72CCE7EC14F}" type="presParOf" srcId="{37BFBA13-DFB6-4F1F-A567-C6919DEA894F}" destId="{2223C38C-1DCF-40A4-89FA-DC7EC12BC51B}" srcOrd="0" destOrd="0" presId="urn:microsoft.com/office/officeart/2005/8/layout/radial1"/>
    <dgm:cxn modelId="{6E95E3C6-DB66-4A89-974C-5CC93AC41A8D}" type="presParOf" srcId="{3FB015FA-0F0C-411D-AE7A-7FB8AD2FFE93}" destId="{7DFC0280-A835-4073-84C9-B8656690C6B8}" srcOrd="4" destOrd="0" presId="urn:microsoft.com/office/officeart/2005/8/layout/radial1"/>
    <dgm:cxn modelId="{542797F8-574D-4205-B1EC-825743E25B9A}" type="presParOf" srcId="{3FB015FA-0F0C-411D-AE7A-7FB8AD2FFE93}" destId="{166C8F24-7E1A-4AC9-8E21-62B05201FDA5}" srcOrd="5" destOrd="0" presId="urn:microsoft.com/office/officeart/2005/8/layout/radial1"/>
    <dgm:cxn modelId="{83022DC2-3888-4525-BB82-CFCD9EF91F34}" type="presParOf" srcId="{166C8F24-7E1A-4AC9-8E21-62B05201FDA5}" destId="{EE46F3E6-AC86-4736-A5B5-D106490B474C}" srcOrd="0" destOrd="0" presId="urn:microsoft.com/office/officeart/2005/8/layout/radial1"/>
    <dgm:cxn modelId="{CF10D549-CD91-43AC-AA97-1DE3A451B5DE}" type="presParOf" srcId="{3FB015FA-0F0C-411D-AE7A-7FB8AD2FFE93}" destId="{FD4349D4-C62C-4F4A-ADD9-D55F75AE18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FEB7-7CC1-490E-9165-345C1B67E6B1}">
      <dsp:nvSpPr>
        <dsp:cNvPr id="0" name=""/>
        <dsp:cNvSpPr/>
      </dsp:nvSpPr>
      <dsp:spPr>
        <a:xfrm>
          <a:off x="2560961" y="2145258"/>
          <a:ext cx="1632993" cy="16329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107" y="2384404"/>
        <a:ext cx="1154701" cy="1154701"/>
      </dsp:txXfrm>
    </dsp:sp>
    <dsp:sp modelId="{2D400E02-F088-419F-BA8A-E3B9C395FFDF}">
      <dsp:nvSpPr>
        <dsp:cNvPr id="0" name=""/>
        <dsp:cNvSpPr/>
      </dsp:nvSpPr>
      <dsp:spPr>
        <a:xfrm rot="16200000">
          <a:off x="3130632" y="1876675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65117" y="1886091"/>
        <a:ext cx="24682" cy="24682"/>
      </dsp:txXfrm>
    </dsp:sp>
    <dsp:sp modelId="{21604A68-C9AE-497D-A942-CE0E075A7E10}">
      <dsp:nvSpPr>
        <dsp:cNvPr id="0" name=""/>
        <dsp:cNvSpPr/>
      </dsp:nvSpPr>
      <dsp:spPr>
        <a:xfrm>
          <a:off x="2560961" y="18614"/>
          <a:ext cx="1632993" cy="16329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2800107" y="257760"/>
        <a:ext cx="1154701" cy="1154701"/>
      </dsp:txXfrm>
    </dsp:sp>
    <dsp:sp modelId="{37BFBA13-DFB6-4F1F-A567-C6919DEA894F}">
      <dsp:nvSpPr>
        <dsp:cNvPr id="0" name=""/>
        <dsp:cNvSpPr/>
      </dsp:nvSpPr>
      <dsp:spPr>
        <a:xfrm rot="1800000">
          <a:off x="4051496" y="3471658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85981" y="3481074"/>
        <a:ext cx="24682" cy="24682"/>
      </dsp:txXfrm>
    </dsp:sp>
    <dsp:sp modelId="{7DFC0280-A835-4073-84C9-B8656690C6B8}">
      <dsp:nvSpPr>
        <dsp:cNvPr id="0" name=""/>
        <dsp:cNvSpPr/>
      </dsp:nvSpPr>
      <dsp:spPr>
        <a:xfrm>
          <a:off x="4402689" y="3208580"/>
          <a:ext cx="1632993" cy="1632993"/>
        </a:xfrm>
        <a:prstGeom prst="ellipse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1835" y="3447726"/>
        <a:ext cx="1154701" cy="1154701"/>
      </dsp:txXfrm>
    </dsp:sp>
    <dsp:sp modelId="{166C8F24-7E1A-4AC9-8E21-62B05201FDA5}">
      <dsp:nvSpPr>
        <dsp:cNvPr id="0" name=""/>
        <dsp:cNvSpPr/>
      </dsp:nvSpPr>
      <dsp:spPr>
        <a:xfrm rot="9000000">
          <a:off x="2209769" y="3471658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444253" y="3481074"/>
        <a:ext cx="24682" cy="24682"/>
      </dsp:txXfrm>
    </dsp:sp>
    <dsp:sp modelId="{FD4349D4-C62C-4F4A-ADD9-D55F75AE180E}">
      <dsp:nvSpPr>
        <dsp:cNvPr id="0" name=""/>
        <dsp:cNvSpPr/>
      </dsp:nvSpPr>
      <dsp:spPr>
        <a:xfrm>
          <a:off x="719234" y="3208580"/>
          <a:ext cx="1632993" cy="1632993"/>
        </a:xfrm>
        <a:prstGeom prst="ellipse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380" y="3447726"/>
        <a:ext cx="1154701" cy="115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FEB7-7CC1-490E-9165-345C1B67E6B1}">
      <dsp:nvSpPr>
        <dsp:cNvPr id="0" name=""/>
        <dsp:cNvSpPr/>
      </dsp:nvSpPr>
      <dsp:spPr>
        <a:xfrm>
          <a:off x="2560961" y="2145258"/>
          <a:ext cx="1632993" cy="16329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107" y="2384404"/>
        <a:ext cx="1154701" cy="1154701"/>
      </dsp:txXfrm>
    </dsp:sp>
    <dsp:sp modelId="{2D400E02-F088-419F-BA8A-E3B9C395FFDF}">
      <dsp:nvSpPr>
        <dsp:cNvPr id="0" name=""/>
        <dsp:cNvSpPr/>
      </dsp:nvSpPr>
      <dsp:spPr>
        <a:xfrm rot="16200000">
          <a:off x="3130632" y="1876675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65117" y="1886091"/>
        <a:ext cx="24682" cy="24682"/>
      </dsp:txXfrm>
    </dsp:sp>
    <dsp:sp modelId="{21604A68-C9AE-497D-A942-CE0E075A7E10}">
      <dsp:nvSpPr>
        <dsp:cNvPr id="0" name=""/>
        <dsp:cNvSpPr/>
      </dsp:nvSpPr>
      <dsp:spPr>
        <a:xfrm>
          <a:off x="2560961" y="18614"/>
          <a:ext cx="1632993" cy="16329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2800107" y="257760"/>
        <a:ext cx="1154701" cy="1154701"/>
      </dsp:txXfrm>
    </dsp:sp>
    <dsp:sp modelId="{37BFBA13-DFB6-4F1F-A567-C6919DEA894F}">
      <dsp:nvSpPr>
        <dsp:cNvPr id="0" name=""/>
        <dsp:cNvSpPr/>
      </dsp:nvSpPr>
      <dsp:spPr>
        <a:xfrm rot="1800000">
          <a:off x="4051496" y="3471658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85981" y="3481074"/>
        <a:ext cx="24682" cy="24682"/>
      </dsp:txXfrm>
    </dsp:sp>
    <dsp:sp modelId="{7DFC0280-A835-4073-84C9-B8656690C6B8}">
      <dsp:nvSpPr>
        <dsp:cNvPr id="0" name=""/>
        <dsp:cNvSpPr/>
      </dsp:nvSpPr>
      <dsp:spPr>
        <a:xfrm>
          <a:off x="4402689" y="3208580"/>
          <a:ext cx="1632993" cy="1632993"/>
        </a:xfrm>
        <a:prstGeom prst="ellipse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1835" y="3447726"/>
        <a:ext cx="1154701" cy="1154701"/>
      </dsp:txXfrm>
    </dsp:sp>
    <dsp:sp modelId="{166C8F24-7E1A-4AC9-8E21-62B05201FDA5}">
      <dsp:nvSpPr>
        <dsp:cNvPr id="0" name=""/>
        <dsp:cNvSpPr/>
      </dsp:nvSpPr>
      <dsp:spPr>
        <a:xfrm rot="9000000">
          <a:off x="2209769" y="3471658"/>
          <a:ext cx="493651" cy="43514"/>
        </a:xfrm>
        <a:custGeom>
          <a:avLst/>
          <a:gdLst/>
          <a:ahLst/>
          <a:cxnLst/>
          <a:rect l="0" t="0" r="0" b="0"/>
          <a:pathLst>
            <a:path>
              <a:moveTo>
                <a:pt x="0" y="21757"/>
              </a:moveTo>
              <a:lnTo>
                <a:pt x="493651" y="217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444253" y="3481074"/>
        <a:ext cx="24682" cy="24682"/>
      </dsp:txXfrm>
    </dsp:sp>
    <dsp:sp modelId="{FD4349D4-C62C-4F4A-ADD9-D55F75AE180E}">
      <dsp:nvSpPr>
        <dsp:cNvPr id="0" name=""/>
        <dsp:cNvSpPr/>
      </dsp:nvSpPr>
      <dsp:spPr>
        <a:xfrm>
          <a:off x="719234" y="3208580"/>
          <a:ext cx="1632993" cy="1632993"/>
        </a:xfrm>
        <a:prstGeom prst="ellipse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380" y="3447726"/>
        <a:ext cx="1154701" cy="115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175A-2560-4F49-9340-4CED2BDA8DCA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7CDAE-FC79-4FA4-A644-1835A5B8C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7CDAE-FC79-4FA4-A644-1835A5B8CB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7CDAE-FC79-4FA4-A644-1835A5B8CB3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35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3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6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0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6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7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5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23295" y="2034462"/>
            <a:ext cx="73532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UND ER? UND SIE?</a:t>
            </a:r>
            <a:endParaRPr lang="fr-F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592286" y="2415279"/>
            <a:ext cx="2359478" cy="866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592286" y="3282042"/>
            <a:ext cx="2359478" cy="742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Lara 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8" y="510166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Musik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8" y="563790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reit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95783" y="5101663"/>
            <a:ext cx="97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25092" y="5101662"/>
            <a:ext cx="97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2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575957" y="3591089"/>
            <a:ext cx="2363025" cy="1193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575957" y="2032000"/>
            <a:ext cx="2363025" cy="1559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Benn in seiner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7" y="5119172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zeichn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7" y="5637904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Saxofon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592286" y="2807855"/>
            <a:ext cx="2359478" cy="1218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592286" y="3592549"/>
            <a:ext cx="2359478" cy="451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Sofie 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8" y="510166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skat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8" y="563790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Orchester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1621"/>
          <a:stretch/>
        </p:blipFill>
        <p:spPr>
          <a:xfrm>
            <a:off x="8613195" y="0"/>
            <a:ext cx="3578805" cy="2472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6615"/>
          <a:stretch/>
        </p:blipFill>
        <p:spPr>
          <a:xfrm>
            <a:off x="423226" y="5613776"/>
            <a:ext cx="181247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" y="156136"/>
            <a:ext cx="162048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KLAVIER spiele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"/>
          <a:stretch/>
        </p:blipFill>
        <p:spPr bwMode="auto">
          <a:xfrm>
            <a:off x="10222631" y="3151729"/>
            <a:ext cx="1806034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03" y="149683"/>
            <a:ext cx="132352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3" y="149683"/>
            <a:ext cx="162000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" y="2989068"/>
            <a:ext cx="192233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4405534"/>
            <a:ext cx="161919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/>
          <a:stretch/>
        </p:blipFill>
        <p:spPr>
          <a:xfrm>
            <a:off x="2501418" y="5613776"/>
            <a:ext cx="146170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RÃ©sultat de recherche d'images pour &quot;fussball spielen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94" y="4371186"/>
            <a:ext cx="164454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Ã©sultat de recherche d'images pour &quot;tanzen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44" y="5607252"/>
            <a:ext cx="161920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97" y="1758790"/>
            <a:ext cx="162606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15" y="5607252"/>
            <a:ext cx="1828272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/>
          <a:stretch/>
        </p:blipFill>
        <p:spPr>
          <a:xfrm>
            <a:off x="376041" y="1572602"/>
            <a:ext cx="1740999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/>
          <a:stretch/>
        </p:blipFill>
        <p:spPr>
          <a:xfrm>
            <a:off x="2443949" y="156136"/>
            <a:ext cx="186438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RÃ©sultat de recherche d'images pour &quot;tennis spielen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63" y="156136"/>
            <a:ext cx="1616697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69" y="179934"/>
            <a:ext cx="161873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58" y="5613776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52" y="5607252"/>
            <a:ext cx="2059888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2931357" y="1579463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deiner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5142682" y="3233462"/>
            <a:ext cx="722500" cy="1136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865182" y="3233462"/>
            <a:ext cx="655357" cy="1136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189266" y="4396539"/>
            <a:ext cx="165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Er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89351" y="4424571"/>
            <a:ext cx="165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72272" y="2399990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73" y="-301"/>
            <a:ext cx="9817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BILAN GRAMMATICAL :</a:t>
            </a:r>
          </a:p>
          <a:p>
            <a:r>
              <a:rPr lang="fr-FR" sz="3200" b="1" u="sng" dirty="0" smtClean="0"/>
              <a:t>La troisième personne du présent :</a:t>
            </a:r>
            <a:endParaRPr lang="fr-FR" sz="32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35325643"/>
              </p:ext>
            </p:extLst>
          </p:nvPr>
        </p:nvGraphicFramePr>
        <p:xfrm>
          <a:off x="-474590" y="1248359"/>
          <a:ext cx="6754917" cy="486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168098" y="4350443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68098" y="1773759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5391" y="4922072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</a:t>
            </a:r>
            <a:r>
              <a:rPr lang="fr-F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683" y="4922071"/>
            <a:ext cx="15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j04406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2553208" y="3678453"/>
            <a:ext cx="678329" cy="67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473038526"/>
              </p:ext>
            </p:extLst>
          </p:nvPr>
        </p:nvGraphicFramePr>
        <p:xfrm>
          <a:off x="5877324" y="1248359"/>
          <a:ext cx="6754917" cy="486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496418" y="4350443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496418" y="1773759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333711" y="4922072"/>
            <a:ext cx="146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08238" y="4922070"/>
            <a:ext cx="15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</a:t>
            </a:r>
            <a:r>
              <a:rPr lang="fr-FR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 descr="j044067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8923015" y="3678453"/>
            <a:ext cx="663537" cy="67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6045333" y="1076917"/>
            <a:ext cx="31271" cy="51659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97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  <p:bldP spid="7" grpId="0"/>
      <p:bldGraphic spid="10" grpId="0">
        <p:bldAsOne/>
      </p:bldGraphic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22361" y="4229100"/>
            <a:ext cx="387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/>
              <a:t>(</a:t>
            </a:r>
            <a:r>
              <a:rPr lang="fr-FR" sz="3200" i="1" dirty="0" err="1"/>
              <a:t>Ü</a:t>
            </a:r>
            <a:r>
              <a:rPr lang="fr-FR" sz="3200" i="1" dirty="0" err="1" smtClean="0"/>
              <a:t>bungsheft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Seite</a:t>
            </a:r>
            <a:r>
              <a:rPr lang="fr-FR" sz="3200" i="1" dirty="0" smtClean="0"/>
              <a:t> 11)</a:t>
            </a:r>
            <a:endParaRPr lang="fr-FR" sz="3200" i="1" dirty="0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6" y="2826114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5605" y="361857"/>
            <a:ext cx="631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Niko in seiner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1334858"/>
            <a:ext cx="8888430" cy="34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22361" y="4229100"/>
            <a:ext cx="387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/>
              <a:t>(</a:t>
            </a:r>
            <a:r>
              <a:rPr lang="fr-FR" sz="3200" i="1" dirty="0" err="1"/>
              <a:t>Ü</a:t>
            </a:r>
            <a:r>
              <a:rPr lang="fr-FR" sz="3200" i="1" dirty="0" err="1" smtClean="0"/>
              <a:t>bungsheft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Seite</a:t>
            </a:r>
            <a:r>
              <a:rPr lang="fr-FR" sz="3200" i="1" dirty="0" smtClean="0"/>
              <a:t> 11)</a:t>
            </a:r>
            <a:endParaRPr lang="fr-FR" sz="3200" i="1" dirty="0"/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2716667"/>
            <a:ext cx="1330779" cy="1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pic>
        <p:nvPicPr>
          <p:cNvPr id="6" name="UND ER UND S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397" y="368707"/>
            <a:ext cx="487363" cy="48736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665764" y="2833007"/>
            <a:ext cx="2196193" cy="391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65764" y="2839810"/>
            <a:ext cx="2286000" cy="1528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665763" y="2424793"/>
            <a:ext cx="2286001" cy="823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665764" y="3264352"/>
            <a:ext cx="2196193" cy="736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665764" y="3680731"/>
            <a:ext cx="2286000" cy="1102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665764" y="2020661"/>
            <a:ext cx="2286000" cy="1657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665764" y="3612015"/>
            <a:ext cx="2286000" cy="470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665764" y="2833007"/>
            <a:ext cx="2196193" cy="1249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6" y="361857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assoziere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93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665764" y="2833007"/>
            <a:ext cx="2196193" cy="391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65764" y="2839810"/>
            <a:ext cx="2286000" cy="1528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Finn in seiner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7" y="5119172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Leichtathlethik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7" y="5637904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schwimm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592286" y="2415279"/>
            <a:ext cx="2359478" cy="866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592286" y="3282042"/>
            <a:ext cx="2359478" cy="742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Lara 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8" y="510166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Lara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Musik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8" y="563790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Lara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reit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575957" y="3591089"/>
            <a:ext cx="2363025" cy="1193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575957" y="2032000"/>
            <a:ext cx="2363025" cy="1559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Benn in seiner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7" y="5119172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zeichn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7" y="5637904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Saxofon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592286" y="2807855"/>
            <a:ext cx="2359478" cy="1218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592286" y="3592549"/>
            <a:ext cx="2359478" cy="451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7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Sofie 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8" y="510166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Sofie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skat</a:t>
            </a:r>
            <a:r>
              <a:rPr lang="fr-FR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8" y="5637904"/>
            <a:ext cx="578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Sofie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einem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Orchester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01945" y="2034462"/>
            <a:ext cx="87959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WIR REKAPITULIEREN!</a:t>
            </a:r>
            <a:endParaRPr lang="fr-F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1796143"/>
            <a:ext cx="6989309" cy="322643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665764" y="2833007"/>
            <a:ext cx="2196193" cy="391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65764" y="2839810"/>
            <a:ext cx="2286000" cy="1528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5605" y="361857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Finn in seiner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Freizeit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3347" y="5119172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Leichtathletik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3347" y="5637904"/>
            <a:ext cx="6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schwimm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88145" y="5119172"/>
            <a:ext cx="9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88145" y="5119172"/>
            <a:ext cx="75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7801" t="37346" b="50507"/>
          <a:stretch/>
        </p:blipFill>
        <p:spPr>
          <a:xfrm>
            <a:off x="7549527" y="3001144"/>
            <a:ext cx="1551554" cy="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Rétrospectiv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187</TotalTime>
  <Words>211</Words>
  <Application>Microsoft Office PowerPoint</Application>
  <PresentationFormat>Grand écran</PresentationFormat>
  <Paragraphs>50</Paragraphs>
  <Slides>16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Wingdings</vt:lpstr>
      <vt:lpstr>Wingdings 3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ER? UND SIE?</dc:title>
  <dc:creator>PB</dc:creator>
  <cp:lastModifiedBy>PB</cp:lastModifiedBy>
  <cp:revision>13</cp:revision>
  <dcterms:created xsi:type="dcterms:W3CDTF">2019-06-15T12:33:42Z</dcterms:created>
  <dcterms:modified xsi:type="dcterms:W3CDTF">2019-11-22T16:52:03Z</dcterms:modified>
</cp:coreProperties>
</file>