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1" r:id="rId1"/>
    <p:sldMasterId id="2147483993" r:id="rId2"/>
    <p:sldMasterId id="2147484031" r:id="rId3"/>
  </p:sldMasterIdLst>
  <p:notesMasterIdLst>
    <p:notesMasterId r:id="rId15"/>
  </p:notesMasterIdLst>
  <p:sldIdLst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6" r:id="rId13"/>
    <p:sldId id="297" r:id="rId14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2C00"/>
    <a:srgbClr val="7A5D00"/>
    <a:srgbClr val="EFB901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437" y="8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C7632A-94FC-4BAB-84BE-694728A25C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261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547864-5EE3-4CCA-A3EC-C39D0A464F65}" type="slidenum">
              <a:rPr lang="fr-FR" smtClean="0"/>
              <a:pPr eaLnBrk="1" hangingPunct="1"/>
              <a:t>1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09790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547864-5EE3-4CCA-A3EC-C39D0A464F65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958122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547864-5EE3-4CCA-A3EC-C39D0A464F65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865396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547864-5EE3-4CCA-A3EC-C39D0A464F65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577331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547864-5EE3-4CCA-A3EC-C39D0A464F65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165624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547864-5EE3-4CCA-A3EC-C39D0A464F65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97433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547864-5EE3-4CCA-A3EC-C39D0A464F65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360587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547864-5EE3-4CCA-A3EC-C39D0A464F65}" type="slidenum">
              <a:rPr lang="fr-FR" smtClean="0"/>
              <a:pPr eaLnBrk="1" hangingPunct="1"/>
              <a:t>8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753993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547864-5EE3-4CCA-A3EC-C39D0A464F65}" type="slidenum">
              <a:rPr lang="fr-FR" smtClean="0"/>
              <a:pPr eaLnBrk="1" hangingPunct="1"/>
              <a:t>10</a:t>
            </a:fld>
            <a:endParaRPr lang="fr-F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143991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Folie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678518" y="836614"/>
            <a:ext cx="9023349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71434" y="3357563"/>
            <a:ext cx="6709833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Modifiez le style des sous-titres du masque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92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64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08662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086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322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4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088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16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sz="1200" b="1" i="1">
                <a:latin typeface="Arial"/>
                <a:ea typeface="+mn-ea"/>
                <a:cs typeface="Arial"/>
              </a:rPr>
              <a:t>REMARQUE :</a:t>
            </a:r>
          </a:p>
          <a:p>
            <a:pPr algn="l" defTabSz="914400">
              <a:buNone/>
            </a:pPr>
            <a:r>
              <a:rPr sz="1200" b="0" i="1">
                <a:latin typeface="Arial"/>
                <a:ea typeface="+mn-ea"/>
                <a:cs typeface="Arial"/>
              </a:rPr>
              <a:t>Pour modifier l’image présente sur cette diapositive, sélectionnez l’image, puis supprimez-la. Cliquez ensuite sur l’icône Images dans l’espace réservé pour insérer votre propre image.</a:t>
            </a:r>
          </a:p>
        </p:txBody>
      </p:sp>
    </p:spTree>
    <p:extLst>
      <p:ext uri="{BB962C8B-B14F-4D97-AF65-F5344CB8AC3E}">
        <p14:creationId xmlns:p14="http://schemas.microsoft.com/office/powerpoint/2010/main" val="336445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9718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096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7519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4651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47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0315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28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6274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eux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11/8/2019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‹N°›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5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696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2045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543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1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2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97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97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512321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34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68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47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26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70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29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02784" y="765176"/>
            <a:ext cx="3835400" cy="5318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1384" y="765176"/>
            <a:ext cx="3835400" cy="5318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18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324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545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436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4656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5443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Folie3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2784" y="765176"/>
            <a:ext cx="7874000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815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66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9.jpeg"/><Relationship Id="rId5" Type="http://schemas.openxmlformats.org/officeDocument/2006/relationships/image" Target="../media/image7.pn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6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6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6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6.pn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6.pn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820571" y="2688103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168008" y="256531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58323" y="5314651"/>
            <a:ext cx="4019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INTERVIEW</a:t>
            </a:r>
            <a:endParaRPr lang="fr-FR" sz="5400" b="0" cap="none" spc="0" dirty="0">
              <a:ln w="0"/>
              <a:solidFill>
                <a:schemeClr val="tx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4" name="Espace réservé pour une image  13"/>
          <p:cNvSpPr>
            <a:spLocks noGrp="1"/>
          </p:cNvSpPr>
          <p:nvPr>
            <p:ph type="pic" idx="1"/>
          </p:nvPr>
        </p:nvSpPr>
        <p:spPr/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05322" y="80628"/>
            <a:ext cx="6925371" cy="47885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ZoneTexte 15"/>
          <p:cNvSpPr txBox="1"/>
          <p:nvPr/>
        </p:nvSpPr>
        <p:spPr>
          <a:xfrm>
            <a:off x="5669426" y="2474894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9806" y="1452846"/>
            <a:ext cx="6925371" cy="47885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Bulle ronde 2"/>
          <p:cNvSpPr/>
          <p:nvPr/>
        </p:nvSpPr>
        <p:spPr>
          <a:xfrm>
            <a:off x="5111093" y="343398"/>
            <a:ext cx="3719736" cy="1872208"/>
          </a:xfrm>
          <a:prstGeom prst="wedgeEllipseCallout">
            <a:avLst>
              <a:gd name="adj1" fmla="val -67215"/>
              <a:gd name="adj2" fmla="val 90607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Bulle ronde 4"/>
          <p:cNvSpPr/>
          <p:nvPr/>
        </p:nvSpPr>
        <p:spPr>
          <a:xfrm>
            <a:off x="954038" y="332589"/>
            <a:ext cx="3719736" cy="1872208"/>
          </a:xfrm>
          <a:prstGeom prst="wedgeEllipseCallout">
            <a:avLst>
              <a:gd name="adj1" fmla="val -11557"/>
              <a:gd name="adj2" fmla="val 94753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464152" y="3789040"/>
          <a:ext cx="4608513" cy="242447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154"/>
                <a:gridCol w="1704188"/>
                <a:gridCol w="1536171"/>
              </a:tblGrid>
              <a:tr h="404079">
                <a:tc rowSpan="6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Vorname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Nachname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Alter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Wohnort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Trikotnummer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Form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111348" y="985999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</a:t>
            </a:r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!</a:t>
            </a:r>
            <a:endParaRPr lang="fr-FR" sz="2800" b="1" dirty="0">
              <a:solidFill>
                <a:srgbClr val="3A2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60106" y="1007083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… ?</a:t>
            </a:r>
            <a:endParaRPr lang="fr-FR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10" t="32642" r="39470" b="18758"/>
          <a:stretch/>
        </p:blipFill>
        <p:spPr>
          <a:xfrm flipH="1">
            <a:off x="7680176" y="4062546"/>
            <a:ext cx="1023403" cy="18774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ZoneTexte 12"/>
          <p:cNvSpPr txBox="1"/>
          <p:nvPr/>
        </p:nvSpPr>
        <p:spPr>
          <a:xfrm>
            <a:off x="3283910" y="384711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849488" y="472514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388002" y="3791899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Thomas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0462787" y="4192009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Müller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0388002" y="4593799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0439634" y="4992229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München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380136" y="541841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Picture 6" descr="C:\Users\P\AppData\Local\Microsoft\Windows\Temporary Internet Files\Content.IE5\6FOUM0PE\MC900441322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5672557"/>
            <a:ext cx="5937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égende encadrée 2 1"/>
          <p:cNvSpPr/>
          <p:nvPr/>
        </p:nvSpPr>
        <p:spPr>
          <a:xfrm>
            <a:off x="9293159" y="1280179"/>
            <a:ext cx="2167098" cy="2022532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8" r="19288"/>
          <a:stretch/>
        </p:blipFill>
        <p:spPr>
          <a:xfrm>
            <a:off x="9300016" y="1287982"/>
            <a:ext cx="2160240" cy="201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63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ésultat de recherche d'images pour &quot;attention&quot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980728"/>
            <a:ext cx="2816423" cy="2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231904" y="191683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960096" y="191683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drei</a:t>
            </a:r>
            <a:r>
              <a:rPr lang="fr-F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zehn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231904" y="270892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960096" y="2708919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drei</a:t>
            </a:r>
            <a:r>
              <a:rPr lang="fr-F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ßig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943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9806" y="1452846"/>
            <a:ext cx="6925371" cy="47885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Bulle ronde 2"/>
          <p:cNvSpPr/>
          <p:nvPr/>
        </p:nvSpPr>
        <p:spPr>
          <a:xfrm>
            <a:off x="5111093" y="343398"/>
            <a:ext cx="3719736" cy="1872208"/>
          </a:xfrm>
          <a:prstGeom prst="wedgeEllipseCallout">
            <a:avLst>
              <a:gd name="adj1" fmla="val -67215"/>
              <a:gd name="adj2" fmla="val 90607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Bulle ronde 4"/>
          <p:cNvSpPr/>
          <p:nvPr/>
        </p:nvSpPr>
        <p:spPr>
          <a:xfrm>
            <a:off x="954038" y="332589"/>
            <a:ext cx="3719736" cy="1872208"/>
          </a:xfrm>
          <a:prstGeom prst="wedgeEllipseCallout">
            <a:avLst>
              <a:gd name="adj1" fmla="val -11557"/>
              <a:gd name="adj2" fmla="val 94753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57201"/>
              </p:ext>
            </p:extLst>
          </p:nvPr>
        </p:nvGraphicFramePr>
        <p:xfrm>
          <a:off x="7464152" y="3789040"/>
          <a:ext cx="4608513" cy="242447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154"/>
                <a:gridCol w="1704188"/>
                <a:gridCol w="1536171"/>
              </a:tblGrid>
              <a:tr h="404079">
                <a:tc rowSpan="6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err="1" smtClean="0"/>
                        <a:t>Vorname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Nachname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Alter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Wohnort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Trikotnummer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Form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078240" y="840643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</a:t>
            </a:r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heiße</a:t>
            </a:r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Thomas!</a:t>
            </a:r>
            <a:endParaRPr lang="fr-FR" sz="2800" b="1" dirty="0">
              <a:solidFill>
                <a:srgbClr val="3A2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54038" y="1007083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heißt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du?</a:t>
            </a:r>
            <a:endParaRPr lang="fr-FR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10" t="32642" r="39470" b="18758"/>
          <a:stretch/>
        </p:blipFill>
        <p:spPr>
          <a:xfrm flipH="1">
            <a:off x="7680176" y="4062546"/>
            <a:ext cx="1023403" cy="18774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ZoneTexte 9"/>
          <p:cNvSpPr txBox="1"/>
          <p:nvPr/>
        </p:nvSpPr>
        <p:spPr>
          <a:xfrm>
            <a:off x="10416481" y="376756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Thomas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83910" y="384711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849488" y="472514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646" y="0"/>
            <a:ext cx="1334227" cy="13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8858105" y="3764757"/>
            <a:ext cx="828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2" descr="Résultat de recherche d'images pour &quot;ballon de foot allemand  png transparent&quot;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7058"/>
            <a:ext cx="1515477" cy="151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17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9806" y="1452846"/>
            <a:ext cx="6925371" cy="47885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Bulle ronde 2"/>
          <p:cNvSpPr/>
          <p:nvPr/>
        </p:nvSpPr>
        <p:spPr>
          <a:xfrm>
            <a:off x="5111093" y="343398"/>
            <a:ext cx="3719736" cy="1872208"/>
          </a:xfrm>
          <a:prstGeom prst="wedgeEllipseCallout">
            <a:avLst>
              <a:gd name="adj1" fmla="val -67215"/>
              <a:gd name="adj2" fmla="val 90607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Bulle ronde 4"/>
          <p:cNvSpPr/>
          <p:nvPr/>
        </p:nvSpPr>
        <p:spPr>
          <a:xfrm>
            <a:off x="954038" y="332589"/>
            <a:ext cx="3719736" cy="1872208"/>
          </a:xfrm>
          <a:prstGeom prst="wedgeEllipseCallout">
            <a:avLst>
              <a:gd name="adj1" fmla="val -11557"/>
              <a:gd name="adj2" fmla="val 94753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195341"/>
              </p:ext>
            </p:extLst>
          </p:nvPr>
        </p:nvGraphicFramePr>
        <p:xfrm>
          <a:off x="7464152" y="3789040"/>
          <a:ext cx="4608513" cy="242447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154"/>
                <a:gridCol w="1704188"/>
                <a:gridCol w="1536171"/>
              </a:tblGrid>
              <a:tr h="404079">
                <a:tc rowSpan="6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err="1" smtClean="0"/>
                        <a:t>Vorname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Nachname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Alter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Wohnort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Trikotnummer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Form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078240" y="840643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heiße</a:t>
            </a:r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Müller mit </a:t>
            </a:r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Nachnamen</a:t>
            </a:r>
            <a:r>
              <a:rPr lang="fr-FR" sz="2800" b="1" dirty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54038" y="791639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mit </a:t>
            </a:r>
            <a:r>
              <a:rPr lang="fr-FR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Nachnamen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10" t="32642" r="39470" b="18758"/>
          <a:stretch/>
        </p:blipFill>
        <p:spPr>
          <a:xfrm flipH="1">
            <a:off x="7680176" y="4062546"/>
            <a:ext cx="1023403" cy="18774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ZoneTexte 9"/>
          <p:cNvSpPr txBox="1"/>
          <p:nvPr/>
        </p:nvSpPr>
        <p:spPr>
          <a:xfrm>
            <a:off x="10416481" y="418101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Müller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83910" y="384711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849488" y="472514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731938" y="4181018"/>
            <a:ext cx="828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2" descr="Résultat de recherche d'images pour &quot;ballon de foot allemand  png transparent&quot;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7058"/>
            <a:ext cx="1515477" cy="151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54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9806" y="1452846"/>
            <a:ext cx="6925371" cy="47885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Bulle ronde 2"/>
          <p:cNvSpPr/>
          <p:nvPr/>
        </p:nvSpPr>
        <p:spPr>
          <a:xfrm>
            <a:off x="5111093" y="343398"/>
            <a:ext cx="3719736" cy="1872208"/>
          </a:xfrm>
          <a:prstGeom prst="wedgeEllipseCallout">
            <a:avLst>
              <a:gd name="adj1" fmla="val -67215"/>
              <a:gd name="adj2" fmla="val 90607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Bulle ronde 4"/>
          <p:cNvSpPr/>
          <p:nvPr/>
        </p:nvSpPr>
        <p:spPr>
          <a:xfrm>
            <a:off x="954038" y="332589"/>
            <a:ext cx="3719736" cy="1872208"/>
          </a:xfrm>
          <a:prstGeom prst="wedgeEllipseCallout">
            <a:avLst>
              <a:gd name="adj1" fmla="val -11557"/>
              <a:gd name="adj2" fmla="val 94753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177496"/>
              </p:ext>
            </p:extLst>
          </p:nvPr>
        </p:nvGraphicFramePr>
        <p:xfrm>
          <a:off x="7464152" y="3789040"/>
          <a:ext cx="4608513" cy="242447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154"/>
                <a:gridCol w="1704188"/>
                <a:gridCol w="1536171"/>
              </a:tblGrid>
              <a:tr h="404079">
                <a:tc rowSpan="6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err="1" smtClean="0"/>
                        <a:t>Vorname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Nachname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Alter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Wohnort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Trikotnummer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Form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098753" y="802448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 30 (</a:t>
            </a:r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dreißig</a:t>
            </a:r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Jahre</a:t>
            </a:r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alt.</a:t>
            </a:r>
            <a:endParaRPr lang="fr-FR" sz="2800" b="1" dirty="0">
              <a:solidFill>
                <a:srgbClr val="3A2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33470" y="1007083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bist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du?</a:t>
            </a:r>
            <a:endParaRPr lang="fr-FR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10" t="32642" r="39470" b="18758"/>
          <a:stretch/>
        </p:blipFill>
        <p:spPr>
          <a:xfrm flipH="1">
            <a:off x="7680176" y="4062546"/>
            <a:ext cx="1023403" cy="18774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ZoneTexte 9"/>
          <p:cNvSpPr txBox="1"/>
          <p:nvPr/>
        </p:nvSpPr>
        <p:spPr>
          <a:xfrm>
            <a:off x="10416481" y="459388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83910" y="384711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849488" y="472514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238354" y="4593882"/>
            <a:ext cx="828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2" descr="Résultat de recherche d'images pour &quot;ballon de foot allemand  png transparent&quot;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7058"/>
            <a:ext cx="1515477" cy="151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52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9806" y="1452846"/>
            <a:ext cx="6925371" cy="47885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Bulle ronde 2"/>
          <p:cNvSpPr/>
          <p:nvPr/>
        </p:nvSpPr>
        <p:spPr>
          <a:xfrm>
            <a:off x="5111093" y="343398"/>
            <a:ext cx="3719736" cy="1872208"/>
          </a:xfrm>
          <a:prstGeom prst="wedgeEllipseCallout">
            <a:avLst>
              <a:gd name="adj1" fmla="val -67215"/>
              <a:gd name="adj2" fmla="val 90607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Bulle ronde 4"/>
          <p:cNvSpPr/>
          <p:nvPr/>
        </p:nvSpPr>
        <p:spPr>
          <a:xfrm>
            <a:off x="954038" y="332589"/>
            <a:ext cx="3719736" cy="1872208"/>
          </a:xfrm>
          <a:prstGeom prst="wedgeEllipseCallout">
            <a:avLst>
              <a:gd name="adj1" fmla="val -11557"/>
              <a:gd name="adj2" fmla="val 94753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880860"/>
              </p:ext>
            </p:extLst>
          </p:nvPr>
        </p:nvGraphicFramePr>
        <p:xfrm>
          <a:off x="7464152" y="3789040"/>
          <a:ext cx="4608513" cy="242447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154"/>
                <a:gridCol w="1704188"/>
                <a:gridCol w="1536171"/>
              </a:tblGrid>
              <a:tr h="404079">
                <a:tc rowSpan="6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err="1" smtClean="0"/>
                        <a:t>Vorname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Nachname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Alter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Wohnort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Trikotnummer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Form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086413" y="802448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800" b="1" dirty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wohne</a:t>
            </a:r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München</a:t>
            </a:r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2800" b="1" dirty="0">
              <a:solidFill>
                <a:srgbClr val="3A2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33470" y="1007083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wohnst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du?</a:t>
            </a:r>
            <a:endParaRPr lang="fr-FR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10" t="32642" r="39470" b="18758"/>
          <a:stretch/>
        </p:blipFill>
        <p:spPr>
          <a:xfrm flipH="1">
            <a:off x="7680176" y="4062546"/>
            <a:ext cx="1023403" cy="18774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ZoneTexte 9"/>
          <p:cNvSpPr txBox="1"/>
          <p:nvPr/>
        </p:nvSpPr>
        <p:spPr>
          <a:xfrm>
            <a:off x="10441517" y="5001276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München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83910" y="384711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849488" y="472514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897292" y="4975698"/>
            <a:ext cx="828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2" descr="Résultat de recherche d'images pour &quot;ballon de foot allemand  png transparent&quot;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7058"/>
            <a:ext cx="1515477" cy="151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35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9806" y="1452846"/>
            <a:ext cx="6925371" cy="47885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Bulle ronde 2"/>
          <p:cNvSpPr/>
          <p:nvPr/>
        </p:nvSpPr>
        <p:spPr>
          <a:xfrm>
            <a:off x="5111093" y="343398"/>
            <a:ext cx="3719736" cy="1872208"/>
          </a:xfrm>
          <a:prstGeom prst="wedgeEllipseCallout">
            <a:avLst>
              <a:gd name="adj1" fmla="val -67215"/>
              <a:gd name="adj2" fmla="val 90607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Bulle ronde 4"/>
          <p:cNvSpPr/>
          <p:nvPr/>
        </p:nvSpPr>
        <p:spPr>
          <a:xfrm>
            <a:off x="954038" y="332589"/>
            <a:ext cx="3719736" cy="1872208"/>
          </a:xfrm>
          <a:prstGeom prst="wedgeEllipseCallout">
            <a:avLst>
              <a:gd name="adj1" fmla="val -11557"/>
              <a:gd name="adj2" fmla="val 94753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445491"/>
              </p:ext>
            </p:extLst>
          </p:nvPr>
        </p:nvGraphicFramePr>
        <p:xfrm>
          <a:off x="7464152" y="3789040"/>
          <a:ext cx="4608513" cy="242447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154"/>
                <a:gridCol w="1704188"/>
                <a:gridCol w="1536171"/>
              </a:tblGrid>
              <a:tr h="404079">
                <a:tc rowSpan="6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err="1" smtClean="0"/>
                        <a:t>Vorname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Nachname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Alter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Wohnort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Trikotnummer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Form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086413" y="802448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800" b="1" dirty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</a:t>
            </a:r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die </a:t>
            </a:r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Trikotnummer</a:t>
            </a:r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13.</a:t>
            </a:r>
            <a:endParaRPr lang="fr-FR" sz="2800" b="1" dirty="0">
              <a:solidFill>
                <a:srgbClr val="3A2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43607" y="692696"/>
            <a:ext cx="37444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Welche </a:t>
            </a:r>
            <a:r>
              <a:rPr lang="fr-FR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Trikotnummer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hast du?</a:t>
            </a:r>
            <a:endParaRPr lang="fr-FR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10" t="32642" r="39470" b="18758"/>
          <a:stretch/>
        </p:blipFill>
        <p:spPr>
          <a:xfrm flipH="1">
            <a:off x="7680176" y="4062546"/>
            <a:ext cx="1023403" cy="18774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ZoneTexte 9"/>
          <p:cNvSpPr txBox="1"/>
          <p:nvPr/>
        </p:nvSpPr>
        <p:spPr>
          <a:xfrm>
            <a:off x="10416481" y="5373216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283910" y="384711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849488" y="472514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515674" y="5375347"/>
            <a:ext cx="828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2" descr="Résultat de recherche d'images pour &quot;ballon de foot allemand  png transparent&quot;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7058"/>
            <a:ext cx="1515477" cy="151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08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9806" y="1452846"/>
            <a:ext cx="6925371" cy="47885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Bulle ronde 2"/>
          <p:cNvSpPr/>
          <p:nvPr/>
        </p:nvSpPr>
        <p:spPr>
          <a:xfrm>
            <a:off x="5111093" y="343398"/>
            <a:ext cx="3719736" cy="1872208"/>
          </a:xfrm>
          <a:prstGeom prst="wedgeEllipseCallout">
            <a:avLst>
              <a:gd name="adj1" fmla="val -67215"/>
              <a:gd name="adj2" fmla="val 90607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Bulle ronde 4"/>
          <p:cNvSpPr/>
          <p:nvPr/>
        </p:nvSpPr>
        <p:spPr>
          <a:xfrm>
            <a:off x="954038" y="332589"/>
            <a:ext cx="3719736" cy="1872208"/>
          </a:xfrm>
          <a:prstGeom prst="wedgeEllipseCallout">
            <a:avLst>
              <a:gd name="adj1" fmla="val -11557"/>
              <a:gd name="adj2" fmla="val 94753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457"/>
              </p:ext>
            </p:extLst>
          </p:nvPr>
        </p:nvGraphicFramePr>
        <p:xfrm>
          <a:off x="7464152" y="3789040"/>
          <a:ext cx="4608513" cy="242447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154"/>
                <a:gridCol w="1704188"/>
                <a:gridCol w="1536171"/>
              </a:tblGrid>
              <a:tr h="404079">
                <a:tc rowSpan="6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err="1" smtClean="0"/>
                        <a:t>Vorname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Nachname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Alter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Wohnort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Trikotnummer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err="1" smtClean="0"/>
                        <a:t>Form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111348" y="985999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Super, </a:t>
            </a:r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danke</a:t>
            </a:r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FR" sz="2800" b="1" dirty="0">
              <a:solidFill>
                <a:srgbClr val="3A2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60106" y="1007083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geht’s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10" t="32642" r="39470" b="18758"/>
          <a:stretch/>
        </p:blipFill>
        <p:spPr>
          <a:xfrm flipH="1">
            <a:off x="7680176" y="4062546"/>
            <a:ext cx="1023403" cy="18774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ZoneTexte 12"/>
          <p:cNvSpPr txBox="1"/>
          <p:nvPr/>
        </p:nvSpPr>
        <p:spPr>
          <a:xfrm>
            <a:off x="3283910" y="384711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849488" y="472514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6" descr="C:\Users\P\AppData\Local\Microsoft\Windows\Temporary Internet Files\Content.IE5\6FOUM0PE\MC900441322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2544" y="5672557"/>
            <a:ext cx="5937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9264352" y="5806299"/>
            <a:ext cx="828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??</a:t>
            </a:r>
            <a:endParaRPr lang="fr-F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Picture 2" descr="Résultat de recherche d'images pour &quot;ballon de foot allemand  png transparent&quot;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7058"/>
            <a:ext cx="1515477" cy="151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90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9806" y="1452846"/>
            <a:ext cx="6925371" cy="47885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Bulle ronde 2"/>
          <p:cNvSpPr/>
          <p:nvPr/>
        </p:nvSpPr>
        <p:spPr>
          <a:xfrm>
            <a:off x="5111093" y="343398"/>
            <a:ext cx="3719736" cy="1872208"/>
          </a:xfrm>
          <a:prstGeom prst="wedgeEllipseCallout">
            <a:avLst>
              <a:gd name="adj1" fmla="val -67215"/>
              <a:gd name="adj2" fmla="val 90607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Bulle ronde 4"/>
          <p:cNvSpPr/>
          <p:nvPr/>
        </p:nvSpPr>
        <p:spPr>
          <a:xfrm>
            <a:off x="954038" y="332589"/>
            <a:ext cx="3719736" cy="1872208"/>
          </a:xfrm>
          <a:prstGeom prst="wedgeEllipseCallout">
            <a:avLst>
              <a:gd name="adj1" fmla="val -11557"/>
              <a:gd name="adj2" fmla="val 94753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464152" y="3789040"/>
          <a:ext cx="4608513" cy="242447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68154"/>
                <a:gridCol w="1704188"/>
                <a:gridCol w="1536171"/>
              </a:tblGrid>
              <a:tr h="404079">
                <a:tc rowSpan="6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Vorname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Nachname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Alter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Wohnort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Trikotnummer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04079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/>
                        <a:t>Form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111348" y="985999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Tschüs</a:t>
            </a:r>
            <a:r>
              <a:rPr lang="fr-FR" sz="2800" b="1" dirty="0" smtClean="0">
                <a:solidFill>
                  <a:srgbClr val="3A2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FR" sz="2800" b="1" dirty="0">
              <a:solidFill>
                <a:srgbClr val="3A2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60106" y="1007083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Tschüs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FR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10" t="32642" r="39470" b="18758"/>
          <a:stretch/>
        </p:blipFill>
        <p:spPr>
          <a:xfrm flipH="1">
            <a:off x="7680176" y="4062546"/>
            <a:ext cx="1023403" cy="18774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ZoneTexte 12"/>
          <p:cNvSpPr txBox="1"/>
          <p:nvPr/>
        </p:nvSpPr>
        <p:spPr>
          <a:xfrm>
            <a:off x="3283910" y="384711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849488" y="4725144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 descr="Résultat de recherche d'images pour &quot;ballon de foot allemand  png transparent&quot;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447058"/>
            <a:ext cx="1515477" cy="151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00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Spielt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Interview </a:t>
            </a:r>
            <a:r>
              <a:rPr lang="fr-F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zweit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F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Picture 2" descr="C:\Users\Pierre\Pictures\Bibliothèque multimédia Microsoft\j043393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0" y="2348880"/>
            <a:ext cx="1712590" cy="1712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Résultat de recherche d'images pour &quot;ballon de foot allemand  png transparent&quot;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3501008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89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9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9" id="{A7853622-943E-41D3-9F20-E181324C0312}" vid="{643F8063-4710-43DF-9B13-00F32627B0C7}"/>
    </a:ext>
  </a:extLst>
</a:theme>
</file>

<file path=ppt/theme/theme2.xml><?xml version="1.0" encoding="utf-8"?>
<a:theme xmlns:a="http://schemas.openxmlformats.org/drawingml/2006/main" name="Thème14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4" id="{DA918996-192C-4B0D-89F9-B39B96FFD845}" vid="{72540894-C06D-4DCB-86D6-9018A961705A}"/>
    </a:ext>
  </a:extLst>
</a:theme>
</file>

<file path=ppt/theme/theme3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Thème9</Template>
  <TotalTime>471</TotalTime>
  <Words>181</Words>
  <Application>Microsoft Office PowerPoint</Application>
  <PresentationFormat>Grand écran</PresentationFormat>
  <Paragraphs>114</Paragraphs>
  <Slides>11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Calibri</vt:lpstr>
      <vt:lpstr>Calibri Light</vt:lpstr>
      <vt:lpstr>Thème9</vt:lpstr>
      <vt:lpstr>Thème14</vt:lpstr>
      <vt:lpstr>Rétrospective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Spielt das Interview zu zweit!</vt:lpstr>
      <vt:lpstr>Présentation PowerPoint</vt:lpstr>
      <vt:lpstr>Présentation PowerPoint</vt:lpstr>
    </vt:vector>
  </TitlesOfParts>
  <Company>maison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totor</dc:creator>
  <cp:lastModifiedBy>PB</cp:lastModifiedBy>
  <cp:revision>77</cp:revision>
  <dcterms:created xsi:type="dcterms:W3CDTF">2007-07-23T06:42:57Z</dcterms:created>
  <dcterms:modified xsi:type="dcterms:W3CDTF">2019-11-08T15:52:56Z</dcterms:modified>
</cp:coreProperties>
</file>