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0"/>
  </p:notesMasterIdLst>
  <p:sldIdLst>
    <p:sldId id="256" r:id="rId2"/>
    <p:sldId id="273" r:id="rId3"/>
    <p:sldId id="305" r:id="rId4"/>
    <p:sldId id="298" r:id="rId5"/>
    <p:sldId id="300" r:id="rId6"/>
    <p:sldId id="301" r:id="rId7"/>
    <p:sldId id="302" r:id="rId8"/>
    <p:sldId id="303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97" r:id="rId20"/>
    <p:sldId id="315" r:id="rId21"/>
    <p:sldId id="276" r:id="rId22"/>
    <p:sldId id="267" r:id="rId23"/>
    <p:sldId id="257" r:id="rId24"/>
    <p:sldId id="263" r:id="rId25"/>
    <p:sldId id="269" r:id="rId26"/>
    <p:sldId id="270" r:id="rId27"/>
    <p:sldId id="260" r:id="rId28"/>
    <p:sldId id="264" r:id="rId29"/>
    <p:sldId id="338" r:id="rId30"/>
    <p:sldId id="271" r:id="rId31"/>
    <p:sldId id="277" r:id="rId32"/>
    <p:sldId id="259" r:id="rId33"/>
    <p:sldId id="261" r:id="rId34"/>
    <p:sldId id="266" r:id="rId35"/>
    <p:sldId id="268" r:id="rId36"/>
    <p:sldId id="262" r:id="rId37"/>
    <p:sldId id="265" r:id="rId38"/>
    <p:sldId id="274" r:id="rId39"/>
    <p:sldId id="272" r:id="rId40"/>
    <p:sldId id="258" r:id="rId41"/>
    <p:sldId id="350" r:id="rId42"/>
    <p:sldId id="275" r:id="rId43"/>
    <p:sldId id="278" r:id="rId44"/>
    <p:sldId id="279" r:id="rId45"/>
    <p:sldId id="280" r:id="rId46"/>
    <p:sldId id="281" r:id="rId47"/>
    <p:sldId id="283" r:id="rId48"/>
    <p:sldId id="284" r:id="rId49"/>
    <p:sldId id="285" r:id="rId50"/>
    <p:sldId id="286" r:id="rId51"/>
    <p:sldId id="339" r:id="rId52"/>
    <p:sldId id="282" r:id="rId53"/>
    <p:sldId id="287" r:id="rId54"/>
    <p:sldId id="288" r:id="rId55"/>
    <p:sldId id="289" r:id="rId56"/>
    <p:sldId id="290" r:id="rId57"/>
    <p:sldId id="292" r:id="rId58"/>
    <p:sldId id="291" r:id="rId59"/>
    <p:sldId id="293" r:id="rId60"/>
    <p:sldId id="294" r:id="rId61"/>
    <p:sldId id="295" r:id="rId62"/>
    <p:sldId id="296" r:id="rId63"/>
    <p:sldId id="351" r:id="rId64"/>
    <p:sldId id="347" r:id="rId65"/>
    <p:sldId id="316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40" r:id="rId74"/>
    <p:sldId id="325" r:id="rId75"/>
    <p:sldId id="327" r:id="rId76"/>
    <p:sldId id="328" r:id="rId77"/>
    <p:sldId id="329" r:id="rId78"/>
    <p:sldId id="331" r:id="rId79"/>
    <p:sldId id="330" r:id="rId80"/>
    <p:sldId id="332" r:id="rId81"/>
    <p:sldId id="333" r:id="rId82"/>
    <p:sldId id="334" r:id="rId83"/>
    <p:sldId id="335" r:id="rId84"/>
    <p:sldId id="352" r:id="rId85"/>
    <p:sldId id="336" r:id="rId86"/>
    <p:sldId id="337" r:id="rId87"/>
    <p:sldId id="341" r:id="rId88"/>
    <p:sldId id="348" r:id="rId89"/>
    <p:sldId id="349" r:id="rId90"/>
    <p:sldId id="353" r:id="rId91"/>
    <p:sldId id="354" r:id="rId92"/>
    <p:sldId id="346" r:id="rId93"/>
    <p:sldId id="343" r:id="rId94"/>
    <p:sldId id="355" r:id="rId95"/>
    <p:sldId id="357" r:id="rId96"/>
    <p:sldId id="356" r:id="rId97"/>
    <p:sldId id="345" r:id="rId98"/>
    <p:sldId id="344" r:id="rId9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4C4E5-5A49-480A-802E-7C00ACF6027D}" type="doc">
      <dgm:prSet loTypeId="urn:microsoft.com/office/officeart/2005/8/layout/cycle4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52AAA9-E319-4FA3-9BD5-79E7DE02ED1A}">
      <dgm:prSet phldrT="[Texte]" custT="1"/>
      <dgm:spPr/>
      <dgm:t>
        <a:bodyPr/>
        <a:lstStyle/>
        <a:p>
          <a:r>
            <a:rPr lang="fr-FR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sportlich</a:t>
          </a:r>
          <a:endParaRPr lang="fr-FR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35C8D92A-C255-4FD1-82E8-4477BDC34E64}" type="parTrans" cxnId="{13C2DCA5-96A5-4DBE-9A6E-AD9F97B3D50C}">
      <dgm:prSet/>
      <dgm:spPr/>
      <dgm:t>
        <a:bodyPr/>
        <a:lstStyle/>
        <a:p>
          <a:endParaRPr lang="fr-FR"/>
        </a:p>
      </dgm:t>
    </dgm:pt>
    <dgm:pt modelId="{975562F7-223B-448C-8515-6A5E7FBBE2AD}" type="sibTrans" cxnId="{13C2DCA5-96A5-4DBE-9A6E-AD9F97B3D50C}">
      <dgm:prSet/>
      <dgm:spPr/>
      <dgm:t>
        <a:bodyPr/>
        <a:lstStyle/>
        <a:p>
          <a:endParaRPr lang="fr-FR"/>
        </a:p>
      </dgm:t>
    </dgm:pt>
    <dgm:pt modelId="{D1E71118-1EA9-4E19-BC99-A59751BBC59F}">
      <dgm:prSet phldrT="[Texte]"/>
      <dgm:spPr/>
      <dgm:t>
        <a:bodyPr/>
        <a:lstStyle/>
        <a:p>
          <a:endParaRPr lang="fr-FR" dirty="0"/>
        </a:p>
      </dgm:t>
    </dgm:pt>
    <dgm:pt modelId="{7D90321C-3D00-4C57-B8BE-28FE767F9E83}" type="parTrans" cxnId="{B17D1C6F-2013-46DE-8C57-F57DC4CB7109}">
      <dgm:prSet/>
      <dgm:spPr/>
      <dgm:t>
        <a:bodyPr/>
        <a:lstStyle/>
        <a:p>
          <a:endParaRPr lang="fr-FR"/>
        </a:p>
      </dgm:t>
    </dgm:pt>
    <dgm:pt modelId="{365D82BF-A6A7-4F93-9818-84EE469C205B}" type="sibTrans" cxnId="{B17D1C6F-2013-46DE-8C57-F57DC4CB7109}">
      <dgm:prSet/>
      <dgm:spPr/>
      <dgm:t>
        <a:bodyPr/>
        <a:lstStyle/>
        <a:p>
          <a:endParaRPr lang="fr-FR"/>
        </a:p>
      </dgm:t>
    </dgm:pt>
    <dgm:pt modelId="{3C203B10-42A8-413B-9050-776C0C3FD38C}">
      <dgm:prSet phldrT="[Texte]" custT="1"/>
      <dgm:spPr/>
      <dgm:t>
        <a:bodyPr/>
        <a:lstStyle/>
        <a:p>
          <a:r>
            <a: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musikalisch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5623E411-0B51-4024-A588-A4A466839833}" type="parTrans" cxnId="{519F4683-3EFF-4B2F-A5E1-2157B4CD5636}">
      <dgm:prSet/>
      <dgm:spPr/>
      <dgm:t>
        <a:bodyPr/>
        <a:lstStyle/>
        <a:p>
          <a:endParaRPr lang="fr-FR"/>
        </a:p>
      </dgm:t>
    </dgm:pt>
    <dgm:pt modelId="{84A66BFA-956C-4137-BA52-50EB04F349CE}" type="sibTrans" cxnId="{519F4683-3EFF-4B2F-A5E1-2157B4CD5636}">
      <dgm:prSet/>
      <dgm:spPr/>
      <dgm:t>
        <a:bodyPr/>
        <a:lstStyle/>
        <a:p>
          <a:endParaRPr lang="fr-FR"/>
        </a:p>
      </dgm:t>
    </dgm:pt>
    <dgm:pt modelId="{F23A1D8B-964C-41BA-943B-75A3BF3A2244}">
      <dgm:prSet phldrT="[Texte]"/>
      <dgm:spPr/>
      <dgm:t>
        <a:bodyPr/>
        <a:lstStyle/>
        <a:p>
          <a:endParaRPr lang="fr-FR" dirty="0"/>
        </a:p>
      </dgm:t>
    </dgm:pt>
    <dgm:pt modelId="{387E0E59-792B-41BF-B213-AEABE0AFDDE6}" type="parTrans" cxnId="{57A16D76-BFE2-4A50-A6C2-188A5F52F9AB}">
      <dgm:prSet/>
      <dgm:spPr/>
      <dgm:t>
        <a:bodyPr/>
        <a:lstStyle/>
        <a:p>
          <a:endParaRPr lang="fr-FR"/>
        </a:p>
      </dgm:t>
    </dgm:pt>
    <dgm:pt modelId="{496352F3-7247-4B30-A792-DBC22C7AED8F}" type="sibTrans" cxnId="{57A16D76-BFE2-4A50-A6C2-188A5F52F9AB}">
      <dgm:prSet/>
      <dgm:spPr/>
      <dgm:t>
        <a:bodyPr/>
        <a:lstStyle/>
        <a:p>
          <a:endParaRPr lang="fr-FR"/>
        </a:p>
      </dgm:t>
    </dgm:pt>
    <dgm:pt modelId="{6092F142-08FC-4ED0-9178-2DB74510E057}">
      <dgm:prSet phldrT="[Texte]" custT="1"/>
      <dgm:spPr/>
      <dgm:t>
        <a:bodyPr/>
        <a:lstStyle/>
        <a:p>
          <a:r>
            <a: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kreativ</a:t>
          </a:r>
          <a:endParaRPr lang="fr-FR" sz="3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D3AB3156-DDD1-4E9B-B802-0DEC27D30D71}" type="parTrans" cxnId="{5C6D901C-E0E1-41A1-AA6F-44FCD08F6A13}">
      <dgm:prSet/>
      <dgm:spPr/>
      <dgm:t>
        <a:bodyPr/>
        <a:lstStyle/>
        <a:p>
          <a:endParaRPr lang="fr-FR"/>
        </a:p>
      </dgm:t>
    </dgm:pt>
    <dgm:pt modelId="{3D445B62-5283-401A-9FF1-BC1F7F4E7F0A}" type="sibTrans" cxnId="{5C6D901C-E0E1-41A1-AA6F-44FCD08F6A13}">
      <dgm:prSet/>
      <dgm:spPr/>
      <dgm:t>
        <a:bodyPr/>
        <a:lstStyle/>
        <a:p>
          <a:endParaRPr lang="fr-FR"/>
        </a:p>
      </dgm:t>
    </dgm:pt>
    <dgm:pt modelId="{61C1405C-EA05-45C1-950C-3813E55A7FE4}">
      <dgm:prSet phldrT="[Texte]"/>
      <dgm:spPr/>
      <dgm:t>
        <a:bodyPr/>
        <a:lstStyle/>
        <a:p>
          <a:endParaRPr lang="fr-FR" dirty="0"/>
        </a:p>
      </dgm:t>
    </dgm:pt>
    <dgm:pt modelId="{469D5877-F8F0-4295-AC80-190450EFD7D2}" type="parTrans" cxnId="{B0A054D2-F62A-432F-A088-232684F04623}">
      <dgm:prSet/>
      <dgm:spPr/>
      <dgm:t>
        <a:bodyPr/>
        <a:lstStyle/>
        <a:p>
          <a:endParaRPr lang="fr-FR"/>
        </a:p>
      </dgm:t>
    </dgm:pt>
    <dgm:pt modelId="{B267D9BB-8C13-4D65-B337-CE5F82411801}" type="sibTrans" cxnId="{B0A054D2-F62A-432F-A088-232684F04623}">
      <dgm:prSet/>
      <dgm:spPr/>
      <dgm:t>
        <a:bodyPr/>
        <a:lstStyle/>
        <a:p>
          <a:endParaRPr lang="fr-FR"/>
        </a:p>
      </dgm:t>
    </dgm:pt>
    <dgm:pt modelId="{A7785D1B-1C2E-4AD8-BC0D-EA7937C303D5}">
      <dgm:prSet phldrT="[Texte]" custT="1"/>
      <dgm:spPr/>
      <dgm:t>
        <a:bodyPr/>
        <a:lstStyle/>
        <a:p>
          <a:r>
            <a: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aktiv</a:t>
          </a:r>
          <a:endParaRPr lang="fr-FR" sz="3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53ECF0E1-D9E9-4B59-A3D1-30012FA0F5E8}" type="parTrans" cxnId="{9F32B917-25E7-4E6B-BCFB-56B905A1B080}">
      <dgm:prSet/>
      <dgm:spPr/>
      <dgm:t>
        <a:bodyPr/>
        <a:lstStyle/>
        <a:p>
          <a:endParaRPr lang="fr-FR"/>
        </a:p>
      </dgm:t>
    </dgm:pt>
    <dgm:pt modelId="{95E24A10-D15E-4F1E-BEA3-21C91E7D768C}" type="sibTrans" cxnId="{9F32B917-25E7-4E6B-BCFB-56B905A1B080}">
      <dgm:prSet/>
      <dgm:spPr/>
      <dgm:t>
        <a:bodyPr/>
        <a:lstStyle/>
        <a:p>
          <a:endParaRPr lang="fr-FR"/>
        </a:p>
      </dgm:t>
    </dgm:pt>
    <dgm:pt modelId="{AB2C59C8-C3F1-42CE-962C-512FB91C5355}">
      <dgm:prSet phldrT="[Texte]"/>
      <dgm:spPr/>
      <dgm:t>
        <a:bodyPr/>
        <a:lstStyle/>
        <a:p>
          <a:endParaRPr lang="fr-FR" dirty="0"/>
        </a:p>
      </dgm:t>
    </dgm:pt>
    <dgm:pt modelId="{3BB7FFD1-12AF-41A8-B0DA-50B1C602C6CE}" type="parTrans" cxnId="{17D6B4DC-DF56-4F2A-97CE-10956D1D2080}">
      <dgm:prSet/>
      <dgm:spPr/>
      <dgm:t>
        <a:bodyPr/>
        <a:lstStyle/>
        <a:p>
          <a:endParaRPr lang="fr-FR"/>
        </a:p>
      </dgm:t>
    </dgm:pt>
    <dgm:pt modelId="{98CC6D2F-5DE3-4042-90A8-4F76D6C977AE}" type="sibTrans" cxnId="{17D6B4DC-DF56-4F2A-97CE-10956D1D2080}">
      <dgm:prSet/>
      <dgm:spPr/>
      <dgm:t>
        <a:bodyPr/>
        <a:lstStyle/>
        <a:p>
          <a:endParaRPr lang="fr-FR"/>
        </a:p>
      </dgm:t>
    </dgm:pt>
    <dgm:pt modelId="{48333813-5B3A-4D91-852D-02303B846972}" type="pres">
      <dgm:prSet presAssocID="{5604C4E5-5A49-480A-802E-7C00ACF602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C752ED-E11B-417B-9E9D-C73F4B6D0358}" type="pres">
      <dgm:prSet presAssocID="{5604C4E5-5A49-480A-802E-7C00ACF6027D}" presName="children" presStyleCnt="0"/>
      <dgm:spPr/>
    </dgm:pt>
    <dgm:pt modelId="{D9E0DB6A-B3DF-42DD-9B84-8114A6987B77}" type="pres">
      <dgm:prSet presAssocID="{5604C4E5-5A49-480A-802E-7C00ACF6027D}" presName="child1group" presStyleCnt="0"/>
      <dgm:spPr/>
    </dgm:pt>
    <dgm:pt modelId="{A18EEA73-54A1-4D07-8847-78B0AB1097D4}" type="pres">
      <dgm:prSet presAssocID="{5604C4E5-5A49-480A-802E-7C00ACF6027D}" presName="child1" presStyleLbl="bgAcc1" presStyleIdx="0" presStyleCnt="4" custScaleX="199629" custScaleY="125126" custLinFactNeighborX="-20445" custLinFactNeighborY="12192"/>
      <dgm:spPr/>
      <dgm:t>
        <a:bodyPr/>
        <a:lstStyle/>
        <a:p>
          <a:endParaRPr lang="fr-FR"/>
        </a:p>
      </dgm:t>
    </dgm:pt>
    <dgm:pt modelId="{668372F1-534E-45A3-A702-11059B6879B5}" type="pres">
      <dgm:prSet presAssocID="{5604C4E5-5A49-480A-802E-7C00ACF602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BEAF10-7C93-4D59-97D2-E774DEC3F720}" type="pres">
      <dgm:prSet presAssocID="{5604C4E5-5A49-480A-802E-7C00ACF6027D}" presName="child2group" presStyleCnt="0"/>
      <dgm:spPr/>
    </dgm:pt>
    <dgm:pt modelId="{D111AA88-8AFD-4B00-A709-13F1E4C8C91E}" type="pres">
      <dgm:prSet presAssocID="{5604C4E5-5A49-480A-802E-7C00ACF6027D}" presName="child2" presStyleLbl="bgAcc1" presStyleIdx="1" presStyleCnt="4" custScaleX="199629" custScaleY="125126" custLinFactNeighborX="20445" custLinFactNeighborY="12192"/>
      <dgm:spPr/>
      <dgm:t>
        <a:bodyPr/>
        <a:lstStyle/>
        <a:p>
          <a:endParaRPr lang="fr-FR"/>
        </a:p>
      </dgm:t>
    </dgm:pt>
    <dgm:pt modelId="{D0AD4ACA-41A2-4966-B041-9B8ACD546773}" type="pres">
      <dgm:prSet presAssocID="{5604C4E5-5A49-480A-802E-7C00ACF602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615E1A-438F-4665-8765-A06630CAF310}" type="pres">
      <dgm:prSet presAssocID="{5604C4E5-5A49-480A-802E-7C00ACF6027D}" presName="child3group" presStyleCnt="0"/>
      <dgm:spPr/>
    </dgm:pt>
    <dgm:pt modelId="{F2E26C7C-38F7-4043-BBFB-936C64D94187}" type="pres">
      <dgm:prSet presAssocID="{5604C4E5-5A49-480A-802E-7C00ACF6027D}" presName="child3" presStyleLbl="bgAcc1" presStyleIdx="2" presStyleCnt="4" custScaleX="199629" custScaleY="125126" custLinFactNeighborX="20445" custLinFactNeighborY="-11684"/>
      <dgm:spPr/>
      <dgm:t>
        <a:bodyPr/>
        <a:lstStyle/>
        <a:p>
          <a:endParaRPr lang="fr-FR"/>
        </a:p>
      </dgm:t>
    </dgm:pt>
    <dgm:pt modelId="{B69C6390-76BD-42F6-B7CD-4D28E3D753CA}" type="pres">
      <dgm:prSet presAssocID="{5604C4E5-5A49-480A-802E-7C00ACF602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864A3-BB3E-42B4-9330-9CBDD33303E3}" type="pres">
      <dgm:prSet presAssocID="{5604C4E5-5A49-480A-802E-7C00ACF6027D}" presName="child4group" presStyleCnt="0"/>
      <dgm:spPr/>
    </dgm:pt>
    <dgm:pt modelId="{4FEBC02B-CD14-4731-BE8B-A6C463FFC5A7}" type="pres">
      <dgm:prSet presAssocID="{5604C4E5-5A49-480A-802E-7C00ACF6027D}" presName="child4" presStyleLbl="bgAcc1" presStyleIdx="3" presStyleCnt="4" custScaleX="199629" custScaleY="125126" custLinFactNeighborX="-20445" custLinFactNeighborY="-11684"/>
      <dgm:spPr/>
      <dgm:t>
        <a:bodyPr/>
        <a:lstStyle/>
        <a:p>
          <a:endParaRPr lang="fr-FR"/>
        </a:p>
      </dgm:t>
    </dgm:pt>
    <dgm:pt modelId="{45F7D18D-A60B-4E7F-950F-3B4CA825C83F}" type="pres">
      <dgm:prSet presAssocID="{5604C4E5-5A49-480A-802E-7C00ACF602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CA0D6A-605D-496A-80C9-9E81359C4992}" type="pres">
      <dgm:prSet presAssocID="{5604C4E5-5A49-480A-802E-7C00ACF6027D}" presName="childPlaceholder" presStyleCnt="0"/>
      <dgm:spPr/>
    </dgm:pt>
    <dgm:pt modelId="{0BE4AEB1-584B-490D-8698-229A7A300D42}" type="pres">
      <dgm:prSet presAssocID="{5604C4E5-5A49-480A-802E-7C00ACF6027D}" presName="circle" presStyleCnt="0"/>
      <dgm:spPr/>
    </dgm:pt>
    <dgm:pt modelId="{8C5096FC-F20F-440D-BD1E-99ABC063A07B}" type="pres">
      <dgm:prSet presAssocID="{5604C4E5-5A49-480A-802E-7C00ACF602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6CD2BC-06B8-4710-A0C2-DF66E9D55AEF}" type="pres">
      <dgm:prSet presAssocID="{5604C4E5-5A49-480A-802E-7C00ACF6027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625F9C-0619-4F8A-A79C-858449A6C90E}" type="pres">
      <dgm:prSet presAssocID="{5604C4E5-5A49-480A-802E-7C00ACF6027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E654CD-4A18-4846-B3FF-3EE6E10CB9B0}" type="pres">
      <dgm:prSet presAssocID="{5604C4E5-5A49-480A-802E-7C00ACF602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B0663-88E9-4DE0-B8BB-7F65CDFEAD8B}" type="pres">
      <dgm:prSet presAssocID="{5604C4E5-5A49-480A-802E-7C00ACF6027D}" presName="quadrantPlaceholder" presStyleCnt="0"/>
      <dgm:spPr/>
    </dgm:pt>
    <dgm:pt modelId="{6D8E6AD0-4EEA-471F-96CA-4BD7AB092B06}" type="pres">
      <dgm:prSet presAssocID="{5604C4E5-5A49-480A-802E-7C00ACF6027D}" presName="center1" presStyleLbl="fgShp" presStyleIdx="0" presStyleCnt="2" custFlipHor="1" custScaleX="9406" custScaleY="6490" custLinFactX="200000" custLinFactNeighborX="217239" custLinFactNeighborY="-5795"/>
      <dgm:spPr/>
    </dgm:pt>
    <dgm:pt modelId="{FBCEDD0A-C98E-4D6D-B8B7-CC8D2D7D3AB7}" type="pres">
      <dgm:prSet presAssocID="{5604C4E5-5A49-480A-802E-7C00ACF6027D}" presName="center2" presStyleLbl="fgShp" presStyleIdx="1" presStyleCnt="2" custFlipVert="0" custFlipHor="0" custScaleX="5644" custScaleY="8327" custLinFactX="200000" custLinFactNeighborX="220262" custLinFactNeighborY="-12749"/>
      <dgm:spPr/>
    </dgm:pt>
  </dgm:ptLst>
  <dgm:cxnLst>
    <dgm:cxn modelId="{57A16D76-BFE2-4A50-A6C2-188A5F52F9AB}" srcId="{3C203B10-42A8-413B-9050-776C0C3FD38C}" destId="{F23A1D8B-964C-41BA-943B-75A3BF3A2244}" srcOrd="0" destOrd="0" parTransId="{387E0E59-792B-41BF-B213-AEABE0AFDDE6}" sibTransId="{496352F3-7247-4B30-A792-DBC22C7AED8F}"/>
    <dgm:cxn modelId="{9F32B917-25E7-4E6B-BCFB-56B905A1B080}" srcId="{5604C4E5-5A49-480A-802E-7C00ACF6027D}" destId="{A7785D1B-1C2E-4AD8-BC0D-EA7937C303D5}" srcOrd="3" destOrd="0" parTransId="{53ECF0E1-D9E9-4B59-A3D1-30012FA0F5E8}" sibTransId="{95E24A10-D15E-4F1E-BEA3-21C91E7D768C}"/>
    <dgm:cxn modelId="{0414F210-5A89-48B8-BB31-970E347B8A8D}" type="presOf" srcId="{AB2C59C8-C3F1-42CE-962C-512FB91C5355}" destId="{45F7D18D-A60B-4E7F-950F-3B4CA825C83F}" srcOrd="1" destOrd="0" presId="urn:microsoft.com/office/officeart/2005/8/layout/cycle4"/>
    <dgm:cxn modelId="{13C2DCA5-96A5-4DBE-9A6E-AD9F97B3D50C}" srcId="{5604C4E5-5A49-480A-802E-7C00ACF6027D}" destId="{DB52AAA9-E319-4FA3-9BD5-79E7DE02ED1A}" srcOrd="0" destOrd="0" parTransId="{35C8D92A-C255-4FD1-82E8-4477BDC34E64}" sibTransId="{975562F7-223B-448C-8515-6A5E7FBBE2AD}"/>
    <dgm:cxn modelId="{35FFE799-D6AD-4FAB-B766-D53C28ECF255}" type="presOf" srcId="{AB2C59C8-C3F1-42CE-962C-512FB91C5355}" destId="{4FEBC02B-CD14-4731-BE8B-A6C463FFC5A7}" srcOrd="0" destOrd="0" presId="urn:microsoft.com/office/officeart/2005/8/layout/cycle4"/>
    <dgm:cxn modelId="{E07F6929-275F-442D-A2F6-D67EE21C01EE}" type="presOf" srcId="{3C203B10-42A8-413B-9050-776C0C3FD38C}" destId="{B26CD2BC-06B8-4710-A0C2-DF66E9D55AEF}" srcOrd="0" destOrd="0" presId="urn:microsoft.com/office/officeart/2005/8/layout/cycle4"/>
    <dgm:cxn modelId="{A917F7E3-02DD-4FF1-8B4C-038CFDB6CD44}" type="presOf" srcId="{61C1405C-EA05-45C1-950C-3813E55A7FE4}" destId="{B69C6390-76BD-42F6-B7CD-4D28E3D753CA}" srcOrd="1" destOrd="0" presId="urn:microsoft.com/office/officeart/2005/8/layout/cycle4"/>
    <dgm:cxn modelId="{A3D90B09-D45D-405B-BEA9-1590F9045F86}" type="presOf" srcId="{61C1405C-EA05-45C1-950C-3813E55A7FE4}" destId="{F2E26C7C-38F7-4043-BBFB-936C64D94187}" srcOrd="0" destOrd="0" presId="urn:microsoft.com/office/officeart/2005/8/layout/cycle4"/>
    <dgm:cxn modelId="{2382CD1D-DE17-47F9-8A9E-5B83009DEC42}" type="presOf" srcId="{F23A1D8B-964C-41BA-943B-75A3BF3A2244}" destId="{D111AA88-8AFD-4B00-A709-13F1E4C8C91E}" srcOrd="0" destOrd="0" presId="urn:microsoft.com/office/officeart/2005/8/layout/cycle4"/>
    <dgm:cxn modelId="{82FF9B03-5B9A-4992-849E-16DE10A24B58}" type="presOf" srcId="{D1E71118-1EA9-4E19-BC99-A59751BBC59F}" destId="{668372F1-534E-45A3-A702-11059B6879B5}" srcOrd="1" destOrd="0" presId="urn:microsoft.com/office/officeart/2005/8/layout/cycle4"/>
    <dgm:cxn modelId="{D293A921-79F7-403C-B488-49D5BA75C284}" type="presOf" srcId="{F23A1D8B-964C-41BA-943B-75A3BF3A2244}" destId="{D0AD4ACA-41A2-4966-B041-9B8ACD546773}" srcOrd="1" destOrd="0" presId="urn:microsoft.com/office/officeart/2005/8/layout/cycle4"/>
    <dgm:cxn modelId="{6F8CA27B-C00B-44B8-BC77-7A2E444FDF63}" type="presOf" srcId="{DB52AAA9-E319-4FA3-9BD5-79E7DE02ED1A}" destId="{8C5096FC-F20F-440D-BD1E-99ABC063A07B}" srcOrd="0" destOrd="0" presId="urn:microsoft.com/office/officeart/2005/8/layout/cycle4"/>
    <dgm:cxn modelId="{C5D473F4-CDAF-42C7-8429-787FCA718ECA}" type="presOf" srcId="{6092F142-08FC-4ED0-9178-2DB74510E057}" destId="{68625F9C-0619-4F8A-A79C-858449A6C90E}" srcOrd="0" destOrd="0" presId="urn:microsoft.com/office/officeart/2005/8/layout/cycle4"/>
    <dgm:cxn modelId="{7F2EC531-99E4-4E00-BA34-1D7F12BDE614}" type="presOf" srcId="{5604C4E5-5A49-480A-802E-7C00ACF6027D}" destId="{48333813-5B3A-4D91-852D-02303B846972}" srcOrd="0" destOrd="0" presId="urn:microsoft.com/office/officeart/2005/8/layout/cycle4"/>
    <dgm:cxn modelId="{519F4683-3EFF-4B2F-A5E1-2157B4CD5636}" srcId="{5604C4E5-5A49-480A-802E-7C00ACF6027D}" destId="{3C203B10-42A8-413B-9050-776C0C3FD38C}" srcOrd="1" destOrd="0" parTransId="{5623E411-0B51-4024-A588-A4A466839833}" sibTransId="{84A66BFA-956C-4137-BA52-50EB04F349CE}"/>
    <dgm:cxn modelId="{5C6D901C-E0E1-41A1-AA6F-44FCD08F6A13}" srcId="{5604C4E5-5A49-480A-802E-7C00ACF6027D}" destId="{6092F142-08FC-4ED0-9178-2DB74510E057}" srcOrd="2" destOrd="0" parTransId="{D3AB3156-DDD1-4E9B-B802-0DEC27D30D71}" sibTransId="{3D445B62-5283-401A-9FF1-BC1F7F4E7F0A}"/>
    <dgm:cxn modelId="{B0A054D2-F62A-432F-A088-232684F04623}" srcId="{6092F142-08FC-4ED0-9178-2DB74510E057}" destId="{61C1405C-EA05-45C1-950C-3813E55A7FE4}" srcOrd="0" destOrd="0" parTransId="{469D5877-F8F0-4295-AC80-190450EFD7D2}" sibTransId="{B267D9BB-8C13-4D65-B337-CE5F82411801}"/>
    <dgm:cxn modelId="{67DB09FD-7901-4FAC-8B45-A3037DF85D4A}" type="presOf" srcId="{D1E71118-1EA9-4E19-BC99-A59751BBC59F}" destId="{A18EEA73-54A1-4D07-8847-78B0AB1097D4}" srcOrd="0" destOrd="0" presId="urn:microsoft.com/office/officeart/2005/8/layout/cycle4"/>
    <dgm:cxn modelId="{899214FD-5FA8-4673-83B7-AF412CF5F01C}" type="presOf" srcId="{A7785D1B-1C2E-4AD8-BC0D-EA7937C303D5}" destId="{F0E654CD-4A18-4846-B3FF-3EE6E10CB9B0}" srcOrd="0" destOrd="0" presId="urn:microsoft.com/office/officeart/2005/8/layout/cycle4"/>
    <dgm:cxn modelId="{17D6B4DC-DF56-4F2A-97CE-10956D1D2080}" srcId="{A7785D1B-1C2E-4AD8-BC0D-EA7937C303D5}" destId="{AB2C59C8-C3F1-42CE-962C-512FB91C5355}" srcOrd="0" destOrd="0" parTransId="{3BB7FFD1-12AF-41A8-B0DA-50B1C602C6CE}" sibTransId="{98CC6D2F-5DE3-4042-90A8-4F76D6C977AE}"/>
    <dgm:cxn modelId="{B17D1C6F-2013-46DE-8C57-F57DC4CB7109}" srcId="{DB52AAA9-E319-4FA3-9BD5-79E7DE02ED1A}" destId="{D1E71118-1EA9-4E19-BC99-A59751BBC59F}" srcOrd="0" destOrd="0" parTransId="{7D90321C-3D00-4C57-B8BE-28FE767F9E83}" sibTransId="{365D82BF-A6A7-4F93-9818-84EE469C205B}"/>
    <dgm:cxn modelId="{A38520FF-4C4D-4DD6-8E26-063C0109D6CB}" type="presParOf" srcId="{48333813-5B3A-4D91-852D-02303B846972}" destId="{7BC752ED-E11B-417B-9E9D-C73F4B6D0358}" srcOrd="0" destOrd="0" presId="urn:microsoft.com/office/officeart/2005/8/layout/cycle4"/>
    <dgm:cxn modelId="{63A81A11-8078-458E-AADD-FF97BD527449}" type="presParOf" srcId="{7BC752ED-E11B-417B-9E9D-C73F4B6D0358}" destId="{D9E0DB6A-B3DF-42DD-9B84-8114A6987B77}" srcOrd="0" destOrd="0" presId="urn:microsoft.com/office/officeart/2005/8/layout/cycle4"/>
    <dgm:cxn modelId="{DF745848-37D6-4BEC-9461-7B133584DB64}" type="presParOf" srcId="{D9E0DB6A-B3DF-42DD-9B84-8114A6987B77}" destId="{A18EEA73-54A1-4D07-8847-78B0AB1097D4}" srcOrd="0" destOrd="0" presId="urn:microsoft.com/office/officeart/2005/8/layout/cycle4"/>
    <dgm:cxn modelId="{74191C3F-422D-4278-9265-718766285EBE}" type="presParOf" srcId="{D9E0DB6A-B3DF-42DD-9B84-8114A6987B77}" destId="{668372F1-534E-45A3-A702-11059B6879B5}" srcOrd="1" destOrd="0" presId="urn:microsoft.com/office/officeart/2005/8/layout/cycle4"/>
    <dgm:cxn modelId="{B9116AB6-DEF0-4743-8B5A-73D1FA110A19}" type="presParOf" srcId="{7BC752ED-E11B-417B-9E9D-C73F4B6D0358}" destId="{A4BEAF10-7C93-4D59-97D2-E774DEC3F720}" srcOrd="1" destOrd="0" presId="urn:microsoft.com/office/officeart/2005/8/layout/cycle4"/>
    <dgm:cxn modelId="{28D5F4E0-0261-42C3-83D5-EC8EC8FB24A2}" type="presParOf" srcId="{A4BEAF10-7C93-4D59-97D2-E774DEC3F720}" destId="{D111AA88-8AFD-4B00-A709-13F1E4C8C91E}" srcOrd="0" destOrd="0" presId="urn:microsoft.com/office/officeart/2005/8/layout/cycle4"/>
    <dgm:cxn modelId="{21735706-F4C5-4BF6-9724-D4023CA12E39}" type="presParOf" srcId="{A4BEAF10-7C93-4D59-97D2-E774DEC3F720}" destId="{D0AD4ACA-41A2-4966-B041-9B8ACD546773}" srcOrd="1" destOrd="0" presId="urn:microsoft.com/office/officeart/2005/8/layout/cycle4"/>
    <dgm:cxn modelId="{ED4430DA-1C65-4BF4-BA8F-17D1B67ADC6F}" type="presParOf" srcId="{7BC752ED-E11B-417B-9E9D-C73F4B6D0358}" destId="{35615E1A-438F-4665-8765-A06630CAF310}" srcOrd="2" destOrd="0" presId="urn:microsoft.com/office/officeart/2005/8/layout/cycle4"/>
    <dgm:cxn modelId="{E469B99F-E28B-4D32-8565-94FD6DFDC976}" type="presParOf" srcId="{35615E1A-438F-4665-8765-A06630CAF310}" destId="{F2E26C7C-38F7-4043-BBFB-936C64D94187}" srcOrd="0" destOrd="0" presId="urn:microsoft.com/office/officeart/2005/8/layout/cycle4"/>
    <dgm:cxn modelId="{8FB35703-20D4-4ED8-AF49-89D0B8E4F552}" type="presParOf" srcId="{35615E1A-438F-4665-8765-A06630CAF310}" destId="{B69C6390-76BD-42F6-B7CD-4D28E3D753CA}" srcOrd="1" destOrd="0" presId="urn:microsoft.com/office/officeart/2005/8/layout/cycle4"/>
    <dgm:cxn modelId="{70D61748-703B-40FB-A95E-6BEA837629D9}" type="presParOf" srcId="{7BC752ED-E11B-417B-9E9D-C73F4B6D0358}" destId="{8CE864A3-BB3E-42B4-9330-9CBDD33303E3}" srcOrd="3" destOrd="0" presId="urn:microsoft.com/office/officeart/2005/8/layout/cycle4"/>
    <dgm:cxn modelId="{C1481E07-32A5-42AA-9E02-48F1D2CE1DF4}" type="presParOf" srcId="{8CE864A3-BB3E-42B4-9330-9CBDD33303E3}" destId="{4FEBC02B-CD14-4731-BE8B-A6C463FFC5A7}" srcOrd="0" destOrd="0" presId="urn:microsoft.com/office/officeart/2005/8/layout/cycle4"/>
    <dgm:cxn modelId="{64AA52A4-AC82-4B33-B6FB-1B06F0D27E95}" type="presParOf" srcId="{8CE864A3-BB3E-42B4-9330-9CBDD33303E3}" destId="{45F7D18D-A60B-4E7F-950F-3B4CA825C83F}" srcOrd="1" destOrd="0" presId="urn:microsoft.com/office/officeart/2005/8/layout/cycle4"/>
    <dgm:cxn modelId="{5DF5A82D-0E57-4AD0-9E45-55C4DB25D3C7}" type="presParOf" srcId="{7BC752ED-E11B-417B-9E9D-C73F4B6D0358}" destId="{6DCA0D6A-605D-496A-80C9-9E81359C4992}" srcOrd="4" destOrd="0" presId="urn:microsoft.com/office/officeart/2005/8/layout/cycle4"/>
    <dgm:cxn modelId="{F7942D10-6D32-43A1-B02E-E2DE6C6D00A6}" type="presParOf" srcId="{48333813-5B3A-4D91-852D-02303B846972}" destId="{0BE4AEB1-584B-490D-8698-229A7A300D42}" srcOrd="1" destOrd="0" presId="urn:microsoft.com/office/officeart/2005/8/layout/cycle4"/>
    <dgm:cxn modelId="{DEA385DE-FF52-4354-903D-6B080E619264}" type="presParOf" srcId="{0BE4AEB1-584B-490D-8698-229A7A300D42}" destId="{8C5096FC-F20F-440D-BD1E-99ABC063A07B}" srcOrd="0" destOrd="0" presId="urn:microsoft.com/office/officeart/2005/8/layout/cycle4"/>
    <dgm:cxn modelId="{E39F0F16-B350-440D-A9CF-8B01CF3139CF}" type="presParOf" srcId="{0BE4AEB1-584B-490D-8698-229A7A300D42}" destId="{B26CD2BC-06B8-4710-A0C2-DF66E9D55AEF}" srcOrd="1" destOrd="0" presId="urn:microsoft.com/office/officeart/2005/8/layout/cycle4"/>
    <dgm:cxn modelId="{528431E8-57BA-4A86-AF24-E08772EE377F}" type="presParOf" srcId="{0BE4AEB1-584B-490D-8698-229A7A300D42}" destId="{68625F9C-0619-4F8A-A79C-858449A6C90E}" srcOrd="2" destOrd="0" presId="urn:microsoft.com/office/officeart/2005/8/layout/cycle4"/>
    <dgm:cxn modelId="{4F86100B-9370-47A8-A922-51BB78D985E8}" type="presParOf" srcId="{0BE4AEB1-584B-490D-8698-229A7A300D42}" destId="{F0E654CD-4A18-4846-B3FF-3EE6E10CB9B0}" srcOrd="3" destOrd="0" presId="urn:microsoft.com/office/officeart/2005/8/layout/cycle4"/>
    <dgm:cxn modelId="{FF3F8082-42A9-4CF7-BB41-3673DF7F6B62}" type="presParOf" srcId="{0BE4AEB1-584B-490D-8698-229A7A300D42}" destId="{3ABB0663-88E9-4DE0-B8BB-7F65CDFEAD8B}" srcOrd="4" destOrd="0" presId="urn:microsoft.com/office/officeart/2005/8/layout/cycle4"/>
    <dgm:cxn modelId="{C927C8BE-46AC-4808-93D6-DB4AB6DDDB7F}" type="presParOf" srcId="{48333813-5B3A-4D91-852D-02303B846972}" destId="{6D8E6AD0-4EEA-471F-96CA-4BD7AB092B06}" srcOrd="2" destOrd="0" presId="urn:microsoft.com/office/officeart/2005/8/layout/cycle4"/>
    <dgm:cxn modelId="{6DB5C19D-53AD-4AB4-BFEC-A3B9F16D7702}" type="presParOf" srcId="{48333813-5B3A-4D91-852D-02303B846972}" destId="{FBCEDD0A-C98E-4D6D-B8B7-CC8D2D7D3A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4C4E5-5A49-480A-802E-7C00ACF6027D}" type="doc">
      <dgm:prSet loTypeId="urn:microsoft.com/office/officeart/2005/8/layout/cycle4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52AAA9-E319-4FA3-9BD5-79E7DE02ED1A}">
      <dgm:prSet phldrT="[Texte]" custT="1"/>
      <dgm:spPr/>
      <dgm:t>
        <a:bodyPr/>
        <a:lstStyle/>
        <a:p>
          <a:r>
            <a:rPr lang="fr-F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sportlich</a:t>
          </a:r>
          <a:endParaRPr lang="fr-F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35C8D92A-C255-4FD1-82E8-4477BDC34E64}" type="parTrans" cxnId="{13C2DCA5-96A5-4DBE-9A6E-AD9F97B3D50C}">
      <dgm:prSet/>
      <dgm:spPr/>
      <dgm:t>
        <a:bodyPr/>
        <a:lstStyle/>
        <a:p>
          <a:endParaRPr lang="fr-FR"/>
        </a:p>
      </dgm:t>
    </dgm:pt>
    <dgm:pt modelId="{975562F7-223B-448C-8515-6A5E7FBBE2AD}" type="sibTrans" cxnId="{13C2DCA5-96A5-4DBE-9A6E-AD9F97B3D50C}">
      <dgm:prSet/>
      <dgm:spPr/>
      <dgm:t>
        <a:bodyPr/>
        <a:lstStyle/>
        <a:p>
          <a:endParaRPr lang="fr-FR"/>
        </a:p>
      </dgm:t>
    </dgm:pt>
    <dgm:pt modelId="{3C203B10-42A8-413B-9050-776C0C3FD38C}">
      <dgm:prSet phldrT="[Texte]" custT="1"/>
      <dgm:spPr/>
      <dgm:t>
        <a:bodyPr/>
        <a:lstStyle/>
        <a:p>
          <a:r>
            <a: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musikalisch</a:t>
          </a:r>
          <a:endParaRPr lang="fr-F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5623E411-0B51-4024-A588-A4A466839833}" type="parTrans" cxnId="{519F4683-3EFF-4B2F-A5E1-2157B4CD5636}">
      <dgm:prSet/>
      <dgm:spPr/>
      <dgm:t>
        <a:bodyPr/>
        <a:lstStyle/>
        <a:p>
          <a:endParaRPr lang="fr-FR"/>
        </a:p>
      </dgm:t>
    </dgm:pt>
    <dgm:pt modelId="{84A66BFA-956C-4137-BA52-50EB04F349CE}" type="sibTrans" cxnId="{519F4683-3EFF-4B2F-A5E1-2157B4CD5636}">
      <dgm:prSet/>
      <dgm:spPr/>
      <dgm:t>
        <a:bodyPr/>
        <a:lstStyle/>
        <a:p>
          <a:endParaRPr lang="fr-FR"/>
        </a:p>
      </dgm:t>
    </dgm:pt>
    <dgm:pt modelId="{6092F142-08FC-4ED0-9178-2DB74510E057}">
      <dgm:prSet phldrT="[Texte]" custT="1"/>
      <dgm:spPr/>
      <dgm:t>
        <a:bodyPr/>
        <a:lstStyle/>
        <a:p>
          <a:r>
            <a: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kreativ</a:t>
          </a:r>
          <a:endParaRPr lang="fr-F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D3AB3156-DDD1-4E9B-B802-0DEC27D30D71}" type="parTrans" cxnId="{5C6D901C-E0E1-41A1-AA6F-44FCD08F6A13}">
      <dgm:prSet/>
      <dgm:spPr/>
      <dgm:t>
        <a:bodyPr/>
        <a:lstStyle/>
        <a:p>
          <a:endParaRPr lang="fr-FR"/>
        </a:p>
      </dgm:t>
    </dgm:pt>
    <dgm:pt modelId="{3D445B62-5283-401A-9FF1-BC1F7F4E7F0A}" type="sibTrans" cxnId="{5C6D901C-E0E1-41A1-AA6F-44FCD08F6A13}">
      <dgm:prSet/>
      <dgm:spPr/>
      <dgm:t>
        <a:bodyPr/>
        <a:lstStyle/>
        <a:p>
          <a:endParaRPr lang="fr-FR"/>
        </a:p>
      </dgm:t>
    </dgm:pt>
    <dgm:pt modelId="{A7785D1B-1C2E-4AD8-BC0D-EA7937C303D5}">
      <dgm:prSet phldrT="[Texte]" custT="1"/>
      <dgm:spPr/>
      <dgm:t>
        <a:bodyPr/>
        <a:lstStyle/>
        <a:p>
          <a:r>
            <a: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aktiv</a:t>
          </a:r>
          <a:endParaRPr lang="fr-F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gm:t>
    </dgm:pt>
    <dgm:pt modelId="{53ECF0E1-D9E9-4B59-A3D1-30012FA0F5E8}" type="parTrans" cxnId="{9F32B917-25E7-4E6B-BCFB-56B905A1B080}">
      <dgm:prSet/>
      <dgm:spPr/>
      <dgm:t>
        <a:bodyPr/>
        <a:lstStyle/>
        <a:p>
          <a:endParaRPr lang="fr-FR"/>
        </a:p>
      </dgm:t>
    </dgm:pt>
    <dgm:pt modelId="{95E24A10-D15E-4F1E-BEA3-21C91E7D768C}" type="sibTrans" cxnId="{9F32B917-25E7-4E6B-BCFB-56B905A1B080}">
      <dgm:prSet/>
      <dgm:spPr/>
      <dgm:t>
        <a:bodyPr/>
        <a:lstStyle/>
        <a:p>
          <a:endParaRPr lang="fr-FR"/>
        </a:p>
      </dgm:t>
    </dgm:pt>
    <dgm:pt modelId="{48333813-5B3A-4D91-852D-02303B846972}" type="pres">
      <dgm:prSet presAssocID="{5604C4E5-5A49-480A-802E-7C00ACF602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C752ED-E11B-417B-9E9D-C73F4B6D0358}" type="pres">
      <dgm:prSet presAssocID="{5604C4E5-5A49-480A-802E-7C00ACF6027D}" presName="children" presStyleCnt="0"/>
      <dgm:spPr/>
    </dgm:pt>
    <dgm:pt modelId="{6DCA0D6A-605D-496A-80C9-9E81359C4992}" type="pres">
      <dgm:prSet presAssocID="{5604C4E5-5A49-480A-802E-7C00ACF6027D}" presName="childPlaceholder" presStyleCnt="0"/>
      <dgm:spPr/>
    </dgm:pt>
    <dgm:pt modelId="{0BE4AEB1-584B-490D-8698-229A7A300D42}" type="pres">
      <dgm:prSet presAssocID="{5604C4E5-5A49-480A-802E-7C00ACF6027D}" presName="circle" presStyleCnt="0"/>
      <dgm:spPr/>
    </dgm:pt>
    <dgm:pt modelId="{8C5096FC-F20F-440D-BD1E-99ABC063A07B}" type="pres">
      <dgm:prSet presAssocID="{5604C4E5-5A49-480A-802E-7C00ACF6027D}" presName="quadrant1" presStyleLbl="node1" presStyleIdx="0" presStyleCnt="4" custLinFactX="-29538" custLinFactNeighborX="-100000" custLinFactNeighborY="-1212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6CD2BC-06B8-4710-A0C2-DF66E9D55AEF}" type="pres">
      <dgm:prSet presAssocID="{5604C4E5-5A49-480A-802E-7C00ACF6027D}" presName="quadrant2" presStyleLbl="node1" presStyleIdx="1" presStyleCnt="4" custLinFactX="28987" custLinFactNeighborX="100000" custLinFactNeighborY="-1280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625F9C-0619-4F8A-A79C-858449A6C90E}" type="pres">
      <dgm:prSet presAssocID="{5604C4E5-5A49-480A-802E-7C00ACF6027D}" presName="quadrant3" presStyleLbl="node1" presStyleIdx="2" presStyleCnt="4" custLinFactX="28987" custLinFactNeighborX="100000" custLinFactNeighborY="127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E654CD-4A18-4846-B3FF-3EE6E10CB9B0}" type="pres">
      <dgm:prSet presAssocID="{5604C4E5-5A49-480A-802E-7C00ACF6027D}" presName="quadrant4" presStyleLbl="node1" presStyleIdx="3" presStyleCnt="4" custLinFactX="-30759" custLinFactNeighborX="-100000" custLinFactNeighborY="1453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B0663-88E9-4DE0-B8BB-7F65CDFEAD8B}" type="pres">
      <dgm:prSet presAssocID="{5604C4E5-5A49-480A-802E-7C00ACF6027D}" presName="quadrantPlaceholder" presStyleCnt="0"/>
      <dgm:spPr/>
    </dgm:pt>
    <dgm:pt modelId="{6D8E6AD0-4EEA-471F-96CA-4BD7AB092B06}" type="pres">
      <dgm:prSet presAssocID="{5604C4E5-5A49-480A-802E-7C00ACF6027D}" presName="center1" presStyleLbl="fgShp" presStyleIdx="0" presStyleCnt="2" custFlipHor="1" custScaleX="9406" custScaleY="6490" custLinFactX="200000" custLinFactNeighborX="217239" custLinFactNeighborY="-5795"/>
      <dgm:spPr/>
    </dgm:pt>
    <dgm:pt modelId="{FBCEDD0A-C98E-4D6D-B8B7-CC8D2D7D3AB7}" type="pres">
      <dgm:prSet presAssocID="{5604C4E5-5A49-480A-802E-7C00ACF6027D}" presName="center2" presStyleLbl="fgShp" presStyleIdx="1" presStyleCnt="2" custFlipVert="0" custFlipHor="0" custScaleX="5644" custScaleY="8327" custLinFactX="200000" custLinFactNeighborX="220262" custLinFactNeighborY="-12749"/>
      <dgm:spPr/>
    </dgm:pt>
  </dgm:ptLst>
  <dgm:cxnLst>
    <dgm:cxn modelId="{9F32B917-25E7-4E6B-BCFB-56B905A1B080}" srcId="{5604C4E5-5A49-480A-802E-7C00ACF6027D}" destId="{A7785D1B-1C2E-4AD8-BC0D-EA7937C303D5}" srcOrd="3" destOrd="0" parTransId="{53ECF0E1-D9E9-4B59-A3D1-30012FA0F5E8}" sibTransId="{95E24A10-D15E-4F1E-BEA3-21C91E7D768C}"/>
    <dgm:cxn modelId="{15D85751-9904-4F9F-9A0E-8F0B52580742}" type="presOf" srcId="{A7785D1B-1C2E-4AD8-BC0D-EA7937C303D5}" destId="{F0E654CD-4A18-4846-B3FF-3EE6E10CB9B0}" srcOrd="0" destOrd="0" presId="urn:microsoft.com/office/officeart/2005/8/layout/cycle4"/>
    <dgm:cxn modelId="{13C2DCA5-96A5-4DBE-9A6E-AD9F97B3D50C}" srcId="{5604C4E5-5A49-480A-802E-7C00ACF6027D}" destId="{DB52AAA9-E319-4FA3-9BD5-79E7DE02ED1A}" srcOrd="0" destOrd="0" parTransId="{35C8D92A-C255-4FD1-82E8-4477BDC34E64}" sibTransId="{975562F7-223B-448C-8515-6A5E7FBBE2AD}"/>
    <dgm:cxn modelId="{6980C129-E58C-4648-855A-F2E128D8AF51}" type="presOf" srcId="{3C203B10-42A8-413B-9050-776C0C3FD38C}" destId="{B26CD2BC-06B8-4710-A0C2-DF66E9D55AEF}" srcOrd="0" destOrd="0" presId="urn:microsoft.com/office/officeart/2005/8/layout/cycle4"/>
    <dgm:cxn modelId="{519F4683-3EFF-4B2F-A5E1-2157B4CD5636}" srcId="{5604C4E5-5A49-480A-802E-7C00ACF6027D}" destId="{3C203B10-42A8-413B-9050-776C0C3FD38C}" srcOrd="1" destOrd="0" parTransId="{5623E411-0B51-4024-A588-A4A466839833}" sibTransId="{84A66BFA-956C-4137-BA52-50EB04F349CE}"/>
    <dgm:cxn modelId="{413AEC35-9957-4ED8-B31A-D93A71D43DB7}" type="presOf" srcId="{6092F142-08FC-4ED0-9178-2DB74510E057}" destId="{68625F9C-0619-4F8A-A79C-858449A6C90E}" srcOrd="0" destOrd="0" presId="urn:microsoft.com/office/officeart/2005/8/layout/cycle4"/>
    <dgm:cxn modelId="{ACF70985-2939-425C-AE4A-749C209D48FC}" type="presOf" srcId="{5604C4E5-5A49-480A-802E-7C00ACF6027D}" destId="{48333813-5B3A-4D91-852D-02303B846972}" srcOrd="0" destOrd="0" presId="urn:microsoft.com/office/officeart/2005/8/layout/cycle4"/>
    <dgm:cxn modelId="{4B0456E3-6A1C-429F-9578-6C8DC625D3CA}" type="presOf" srcId="{DB52AAA9-E319-4FA3-9BD5-79E7DE02ED1A}" destId="{8C5096FC-F20F-440D-BD1E-99ABC063A07B}" srcOrd="0" destOrd="0" presId="urn:microsoft.com/office/officeart/2005/8/layout/cycle4"/>
    <dgm:cxn modelId="{5C6D901C-E0E1-41A1-AA6F-44FCD08F6A13}" srcId="{5604C4E5-5A49-480A-802E-7C00ACF6027D}" destId="{6092F142-08FC-4ED0-9178-2DB74510E057}" srcOrd="2" destOrd="0" parTransId="{D3AB3156-DDD1-4E9B-B802-0DEC27D30D71}" sibTransId="{3D445B62-5283-401A-9FF1-BC1F7F4E7F0A}"/>
    <dgm:cxn modelId="{BA7BC99B-898F-4438-891D-ADB839AA3121}" type="presParOf" srcId="{48333813-5B3A-4D91-852D-02303B846972}" destId="{7BC752ED-E11B-417B-9E9D-C73F4B6D0358}" srcOrd="0" destOrd="0" presId="urn:microsoft.com/office/officeart/2005/8/layout/cycle4"/>
    <dgm:cxn modelId="{A0DB2B90-075D-4876-9873-48CB265E8EAC}" type="presParOf" srcId="{7BC752ED-E11B-417B-9E9D-C73F4B6D0358}" destId="{6DCA0D6A-605D-496A-80C9-9E81359C4992}" srcOrd="0" destOrd="0" presId="urn:microsoft.com/office/officeart/2005/8/layout/cycle4"/>
    <dgm:cxn modelId="{732EB2ED-790B-48CE-B9F6-226321D569BD}" type="presParOf" srcId="{48333813-5B3A-4D91-852D-02303B846972}" destId="{0BE4AEB1-584B-490D-8698-229A7A300D42}" srcOrd="1" destOrd="0" presId="urn:microsoft.com/office/officeart/2005/8/layout/cycle4"/>
    <dgm:cxn modelId="{3B19A389-0C92-40B0-8215-8974BADBD72C}" type="presParOf" srcId="{0BE4AEB1-584B-490D-8698-229A7A300D42}" destId="{8C5096FC-F20F-440D-BD1E-99ABC063A07B}" srcOrd="0" destOrd="0" presId="urn:microsoft.com/office/officeart/2005/8/layout/cycle4"/>
    <dgm:cxn modelId="{DCA90E2E-5811-48EB-A3A2-05A649938B2B}" type="presParOf" srcId="{0BE4AEB1-584B-490D-8698-229A7A300D42}" destId="{B26CD2BC-06B8-4710-A0C2-DF66E9D55AEF}" srcOrd="1" destOrd="0" presId="urn:microsoft.com/office/officeart/2005/8/layout/cycle4"/>
    <dgm:cxn modelId="{90A524E1-D274-41F7-8DE3-A5BDCCB6A9A0}" type="presParOf" srcId="{0BE4AEB1-584B-490D-8698-229A7A300D42}" destId="{68625F9C-0619-4F8A-A79C-858449A6C90E}" srcOrd="2" destOrd="0" presId="urn:microsoft.com/office/officeart/2005/8/layout/cycle4"/>
    <dgm:cxn modelId="{61F5D86E-5009-409E-A196-EEE2D76D89B6}" type="presParOf" srcId="{0BE4AEB1-584B-490D-8698-229A7A300D42}" destId="{F0E654CD-4A18-4846-B3FF-3EE6E10CB9B0}" srcOrd="3" destOrd="0" presId="urn:microsoft.com/office/officeart/2005/8/layout/cycle4"/>
    <dgm:cxn modelId="{61F782CD-95EF-415F-B39B-D7E1017A3C85}" type="presParOf" srcId="{0BE4AEB1-584B-490D-8698-229A7A300D42}" destId="{3ABB0663-88E9-4DE0-B8BB-7F65CDFEAD8B}" srcOrd="4" destOrd="0" presId="urn:microsoft.com/office/officeart/2005/8/layout/cycle4"/>
    <dgm:cxn modelId="{86F2FE29-457C-497E-8F8E-F4E2194C2B74}" type="presParOf" srcId="{48333813-5B3A-4D91-852D-02303B846972}" destId="{6D8E6AD0-4EEA-471F-96CA-4BD7AB092B06}" srcOrd="2" destOrd="0" presId="urn:microsoft.com/office/officeart/2005/8/layout/cycle4"/>
    <dgm:cxn modelId="{33F7CF21-5BF7-4E42-80C0-FAE4BD689397}" type="presParOf" srcId="{48333813-5B3A-4D91-852D-02303B846972}" destId="{FBCEDD0A-C98E-4D6D-B8B7-CC8D2D7D3A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6C7C-38F7-4043-BBFB-936C64D94187}">
      <dsp:nvSpPr>
        <dsp:cNvPr id="0" name=""/>
        <dsp:cNvSpPr/>
      </dsp:nvSpPr>
      <dsp:spPr>
        <a:xfrm>
          <a:off x="6162729" y="3683037"/>
          <a:ext cx="6029270" cy="244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100" kern="1200" dirty="0"/>
        </a:p>
      </dsp:txBody>
      <dsp:txXfrm>
        <a:off x="8025285" y="4348812"/>
        <a:ext cx="4112939" cy="1728451"/>
      </dsp:txXfrm>
    </dsp:sp>
    <dsp:sp modelId="{4FEBC02B-CD14-4731-BE8B-A6C463FFC5A7}">
      <dsp:nvSpPr>
        <dsp:cNvPr id="0" name=""/>
        <dsp:cNvSpPr/>
      </dsp:nvSpPr>
      <dsp:spPr>
        <a:xfrm>
          <a:off x="0" y="3683037"/>
          <a:ext cx="6029270" cy="244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100" kern="1200" dirty="0"/>
        </a:p>
      </dsp:txBody>
      <dsp:txXfrm>
        <a:off x="53775" y="4348812"/>
        <a:ext cx="4112939" cy="1728451"/>
      </dsp:txXfrm>
    </dsp:sp>
    <dsp:sp modelId="{D111AA88-8AFD-4B00-A709-13F1E4C8C91E}">
      <dsp:nvSpPr>
        <dsp:cNvPr id="0" name=""/>
        <dsp:cNvSpPr/>
      </dsp:nvSpPr>
      <dsp:spPr>
        <a:xfrm>
          <a:off x="6162729" y="-7258"/>
          <a:ext cx="6029270" cy="244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100" kern="1200" dirty="0"/>
        </a:p>
      </dsp:txBody>
      <dsp:txXfrm>
        <a:off x="8025285" y="46517"/>
        <a:ext cx="4112939" cy="1728451"/>
      </dsp:txXfrm>
    </dsp:sp>
    <dsp:sp modelId="{A18EEA73-54A1-4D07-8847-78B0AB1097D4}">
      <dsp:nvSpPr>
        <dsp:cNvPr id="0" name=""/>
        <dsp:cNvSpPr/>
      </dsp:nvSpPr>
      <dsp:spPr>
        <a:xfrm>
          <a:off x="0" y="-7258"/>
          <a:ext cx="6029270" cy="244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100" kern="1200" dirty="0"/>
        </a:p>
      </dsp:txBody>
      <dsp:txXfrm>
        <a:off x="53775" y="46517"/>
        <a:ext cx="4112939" cy="1728451"/>
      </dsp:txXfrm>
    </dsp:sp>
    <dsp:sp modelId="{8C5096FC-F20F-440D-BD1E-99ABC063A07B}">
      <dsp:nvSpPr>
        <dsp:cNvPr id="0" name=""/>
        <dsp:cNvSpPr/>
      </dsp:nvSpPr>
      <dsp:spPr>
        <a:xfrm>
          <a:off x="3387567" y="348488"/>
          <a:ext cx="2647293" cy="2647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sportlich</a:t>
          </a:r>
          <a:endParaRPr lang="fr-FR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>
        <a:off x="4162941" y="1123862"/>
        <a:ext cx="1871919" cy="1871919"/>
      </dsp:txXfrm>
    </dsp:sp>
    <dsp:sp modelId="{B26CD2BC-06B8-4710-A0C2-DF66E9D55AEF}">
      <dsp:nvSpPr>
        <dsp:cNvPr id="0" name=""/>
        <dsp:cNvSpPr/>
      </dsp:nvSpPr>
      <dsp:spPr>
        <a:xfrm rot="5400000">
          <a:off x="6157138" y="348488"/>
          <a:ext cx="2647293" cy="2647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musikalisch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-5400000">
        <a:off x="6157138" y="1123862"/>
        <a:ext cx="1871919" cy="1871919"/>
      </dsp:txXfrm>
    </dsp:sp>
    <dsp:sp modelId="{68625F9C-0619-4F8A-A79C-858449A6C90E}">
      <dsp:nvSpPr>
        <dsp:cNvPr id="0" name=""/>
        <dsp:cNvSpPr/>
      </dsp:nvSpPr>
      <dsp:spPr>
        <a:xfrm rot="10800000">
          <a:off x="6157138" y="3118059"/>
          <a:ext cx="2647293" cy="2647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kreativ</a:t>
          </a:r>
          <a:endParaRPr lang="fr-FR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10800000">
        <a:off x="6157138" y="3118059"/>
        <a:ext cx="1871919" cy="1871919"/>
      </dsp:txXfrm>
    </dsp:sp>
    <dsp:sp modelId="{F0E654CD-4A18-4846-B3FF-3EE6E10CB9B0}">
      <dsp:nvSpPr>
        <dsp:cNvPr id="0" name=""/>
        <dsp:cNvSpPr/>
      </dsp:nvSpPr>
      <dsp:spPr>
        <a:xfrm rot="16200000">
          <a:off x="3387567" y="3118059"/>
          <a:ext cx="2647293" cy="26472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aktiv</a:t>
          </a:r>
          <a:endParaRPr lang="fr-FR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5400000">
        <a:off x="4162941" y="3118059"/>
        <a:ext cx="1871919" cy="1871919"/>
      </dsp:txXfrm>
    </dsp:sp>
    <dsp:sp modelId="{6D8E6AD0-4EEA-471F-96CA-4BD7AB092B06}">
      <dsp:nvSpPr>
        <dsp:cNvPr id="0" name=""/>
        <dsp:cNvSpPr/>
      </dsp:nvSpPr>
      <dsp:spPr>
        <a:xfrm flipH="1">
          <a:off x="9866658" y="2832225"/>
          <a:ext cx="85972" cy="515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DD0A-C98E-4D6D-B8B7-CC8D2D7D3AB7}">
      <dsp:nvSpPr>
        <dsp:cNvPr id="0" name=""/>
        <dsp:cNvSpPr/>
      </dsp:nvSpPr>
      <dsp:spPr>
        <a:xfrm rot="10800000">
          <a:off x="9911482" y="3075346"/>
          <a:ext cx="51587" cy="661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096FC-F20F-440D-BD1E-99ABC063A07B}">
      <dsp:nvSpPr>
        <dsp:cNvPr id="0" name=""/>
        <dsp:cNvSpPr/>
      </dsp:nvSpPr>
      <dsp:spPr>
        <a:xfrm>
          <a:off x="-112904" y="17121"/>
          <a:ext cx="1649557" cy="16495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sportlich</a:t>
          </a:r>
          <a:endParaRPr lang="fr-FR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>
        <a:off x="370240" y="500265"/>
        <a:ext cx="1166413" cy="1166413"/>
      </dsp:txXfrm>
    </dsp:sp>
    <dsp:sp modelId="{B26CD2BC-06B8-4710-A0C2-DF66E9D55AEF}">
      <dsp:nvSpPr>
        <dsp:cNvPr id="0" name=""/>
        <dsp:cNvSpPr/>
      </dsp:nvSpPr>
      <dsp:spPr>
        <a:xfrm rot="5400000">
          <a:off x="5877362" y="5970"/>
          <a:ext cx="1649557" cy="16495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musikalisch</a:t>
          </a:r>
          <a:endParaRPr lang="fr-F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-5400000">
        <a:off x="5877362" y="489114"/>
        <a:ext cx="1166413" cy="1166413"/>
      </dsp:txXfrm>
    </dsp:sp>
    <dsp:sp modelId="{68625F9C-0619-4F8A-A79C-858449A6C90E}">
      <dsp:nvSpPr>
        <dsp:cNvPr id="0" name=""/>
        <dsp:cNvSpPr/>
      </dsp:nvSpPr>
      <dsp:spPr>
        <a:xfrm rot="10800000">
          <a:off x="5877362" y="2153940"/>
          <a:ext cx="1649557" cy="16495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kreativ</a:t>
          </a:r>
          <a:endParaRPr lang="fr-F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10800000">
        <a:off x="5877362" y="2153940"/>
        <a:ext cx="1166413" cy="1166413"/>
      </dsp:txXfrm>
    </dsp:sp>
    <dsp:sp modelId="{F0E654CD-4A18-4846-B3FF-3EE6E10CB9B0}">
      <dsp:nvSpPr>
        <dsp:cNvPr id="0" name=""/>
        <dsp:cNvSpPr/>
      </dsp:nvSpPr>
      <dsp:spPr>
        <a:xfrm rot="16200000">
          <a:off x="-133045" y="2182610"/>
          <a:ext cx="1649557" cy="16495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aktiv</a:t>
          </a:r>
          <a:endParaRPr lang="fr-F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Condensed" panose="020B0502040204020203" pitchFamily="34" charset="0"/>
          </a:endParaRPr>
        </a:p>
      </dsp:txBody>
      <dsp:txXfrm rot="5400000">
        <a:off x="350099" y="2182610"/>
        <a:ext cx="1166413" cy="1166413"/>
      </dsp:txXfrm>
    </dsp:sp>
    <dsp:sp modelId="{6D8E6AD0-4EEA-471F-96CA-4BD7AB092B06}">
      <dsp:nvSpPr>
        <dsp:cNvPr id="0" name=""/>
        <dsp:cNvSpPr/>
      </dsp:nvSpPr>
      <dsp:spPr>
        <a:xfrm flipH="1">
          <a:off x="6061090" y="1764790"/>
          <a:ext cx="53570" cy="3214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DD0A-C98E-4D6D-B8B7-CC8D2D7D3AB7}">
      <dsp:nvSpPr>
        <dsp:cNvPr id="0" name=""/>
        <dsp:cNvSpPr/>
      </dsp:nvSpPr>
      <dsp:spPr>
        <a:xfrm rot="10800000">
          <a:off x="6089020" y="1916281"/>
          <a:ext cx="32144" cy="412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7838F-4285-4205-9D94-9948514A263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5B8E-731E-46F4-939C-C68ACDCB6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8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72D-AA6C-44B8-81C6-4840C6B8CF6D}" type="slidenum">
              <a:rPr lang="fr-FR" smtClean="0"/>
              <a:pPr eaLnBrk="1" hangingPunct="1"/>
              <a:t>93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98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D772D-AA6C-44B8-81C6-4840C6B8CF6D}" type="slidenum">
              <a:rPr lang="fr-FR" smtClean="0"/>
              <a:pPr eaLnBrk="1" hangingPunct="1"/>
              <a:t>94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0809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1.jpg"/><Relationship Id="rId18" Type="http://schemas.openxmlformats.org/officeDocument/2006/relationships/image" Target="../media/image4.jpg"/><Relationship Id="rId3" Type="http://schemas.openxmlformats.org/officeDocument/2006/relationships/image" Target="../media/image27.jpg"/><Relationship Id="rId7" Type="http://schemas.openxmlformats.org/officeDocument/2006/relationships/image" Target="../media/image25.jpg"/><Relationship Id="rId12" Type="http://schemas.openxmlformats.org/officeDocument/2006/relationships/image" Target="../media/image3.jpeg"/><Relationship Id="rId17" Type="http://schemas.openxmlformats.org/officeDocument/2006/relationships/image" Target="../media/image20.jpeg"/><Relationship Id="rId2" Type="http://schemas.openxmlformats.org/officeDocument/2006/relationships/image" Target="../media/image16.PNG"/><Relationship Id="rId16" Type="http://schemas.openxmlformats.org/officeDocument/2006/relationships/image" Target="../media/image9.jp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.jpeg"/><Relationship Id="rId5" Type="http://schemas.openxmlformats.org/officeDocument/2006/relationships/image" Target="../media/image2.jpeg"/><Relationship Id="rId15" Type="http://schemas.openxmlformats.org/officeDocument/2006/relationships/image" Target="../media/image10.jpg"/><Relationship Id="rId10" Type="http://schemas.openxmlformats.org/officeDocument/2006/relationships/image" Target="../media/image21.jpg"/><Relationship Id="rId19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8.jpg"/><Relationship Id="rId14" Type="http://schemas.openxmlformats.org/officeDocument/2006/relationships/image" Target="../media/image19.jp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2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23.jpg"/><Relationship Id="rId5" Type="http://schemas.openxmlformats.org/officeDocument/2006/relationships/image" Target="../media/image3.jpeg"/><Relationship Id="rId10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9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7.jpg"/><Relationship Id="rId7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28.jpeg"/><Relationship Id="rId5" Type="http://schemas.openxmlformats.org/officeDocument/2006/relationships/image" Target="../media/image2.jpeg"/><Relationship Id="rId10" Type="http://schemas.openxmlformats.org/officeDocument/2006/relationships/image" Target="../media/image20.jpeg"/><Relationship Id="rId4" Type="http://schemas.openxmlformats.org/officeDocument/2006/relationships/image" Target="../media/image26.jpeg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1.jpg"/><Relationship Id="rId18" Type="http://schemas.openxmlformats.org/officeDocument/2006/relationships/image" Target="../media/image4.jpg"/><Relationship Id="rId26" Type="http://schemas.openxmlformats.org/officeDocument/2006/relationships/image" Target="../media/image31.png"/><Relationship Id="rId3" Type="http://schemas.openxmlformats.org/officeDocument/2006/relationships/image" Target="../media/image27.jpg"/><Relationship Id="rId21" Type="http://schemas.openxmlformats.org/officeDocument/2006/relationships/diagramData" Target="../diagrams/data2.xml"/><Relationship Id="rId7" Type="http://schemas.openxmlformats.org/officeDocument/2006/relationships/image" Target="../media/image25.jpg"/><Relationship Id="rId12" Type="http://schemas.openxmlformats.org/officeDocument/2006/relationships/image" Target="../media/image3.jpeg"/><Relationship Id="rId17" Type="http://schemas.openxmlformats.org/officeDocument/2006/relationships/image" Target="../media/image20.jpeg"/><Relationship Id="rId25" Type="http://schemas.microsoft.com/office/2007/relationships/diagramDrawing" Target="../diagrams/drawing2.xml"/><Relationship Id="rId2" Type="http://schemas.openxmlformats.org/officeDocument/2006/relationships/image" Target="../media/image16.PNG"/><Relationship Id="rId16" Type="http://schemas.openxmlformats.org/officeDocument/2006/relationships/image" Target="../media/image9.jp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.jpeg"/><Relationship Id="rId24" Type="http://schemas.openxmlformats.org/officeDocument/2006/relationships/diagramColors" Target="../diagrams/colors2.xml"/><Relationship Id="rId5" Type="http://schemas.openxmlformats.org/officeDocument/2006/relationships/image" Target="../media/image2.jpeg"/><Relationship Id="rId15" Type="http://schemas.openxmlformats.org/officeDocument/2006/relationships/image" Target="../media/image10.jpg"/><Relationship Id="rId23" Type="http://schemas.openxmlformats.org/officeDocument/2006/relationships/diagramQuickStyle" Target="../diagrams/quickStyle2.xml"/><Relationship Id="rId10" Type="http://schemas.openxmlformats.org/officeDocument/2006/relationships/image" Target="../media/image21.jpg"/><Relationship Id="rId19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8.jpg"/><Relationship Id="rId14" Type="http://schemas.openxmlformats.org/officeDocument/2006/relationships/image" Target="../media/image19.jpg"/><Relationship Id="rId22" Type="http://schemas.openxmlformats.org/officeDocument/2006/relationships/diagramLayout" Target="../diagrams/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FREIZEITAKTIVITÄTEN</a:t>
            </a:r>
            <a:endParaRPr lang="fr-F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6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953167" y="5563684"/>
            <a:ext cx="5490223" cy="1383770"/>
          </a:xfrm>
        </p:spPr>
        <p:txBody>
          <a:bodyPr/>
          <a:lstStyle/>
          <a:p>
            <a:endParaRPr lang="fr-FR"/>
          </a:p>
        </p:txBody>
      </p:sp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69" y="3195821"/>
            <a:ext cx="2485118" cy="24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4" y="2518707"/>
            <a:ext cx="3100052" cy="206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9088016" y="2930978"/>
            <a:ext cx="1586205" cy="628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2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273211" y="2782981"/>
            <a:ext cx="1586205" cy="827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18" y="2553043"/>
            <a:ext cx="3073771" cy="205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1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319865" y="3535258"/>
            <a:ext cx="1889449" cy="6693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5999"/>
          <a:stretch/>
        </p:blipFill>
        <p:spPr>
          <a:xfrm>
            <a:off x="951501" y="2521673"/>
            <a:ext cx="3375458" cy="211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572498" y="2220686"/>
            <a:ext cx="1586205" cy="708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1010463" y="2479869"/>
            <a:ext cx="3252259" cy="201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625192" y="2816680"/>
            <a:ext cx="1475403" cy="6939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3" y="2516524"/>
            <a:ext cx="3196793" cy="212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8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53742" y="2173380"/>
            <a:ext cx="2710545" cy="6827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9" y="2432773"/>
            <a:ext cx="2807287" cy="229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3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755821" y="3475425"/>
            <a:ext cx="1410090" cy="7046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99" y="2497354"/>
            <a:ext cx="3086062" cy="216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6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5539"/>
          <a:stretch/>
        </p:blipFill>
        <p:spPr>
          <a:xfrm>
            <a:off x="5453742" y="2099902"/>
            <a:ext cx="5461869" cy="22502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9124170" y="3484720"/>
            <a:ext cx="1636359" cy="760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4" y="2466592"/>
            <a:ext cx="3333031" cy="222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4214" y="2657086"/>
            <a:ext cx="5490224" cy="168939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11)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5443" y="2720419"/>
            <a:ext cx="5776646" cy="1178032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Kennst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Freitzeitaktivitäten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718">
            <a:off x="9588696" y="3982754"/>
            <a:ext cx="2246803" cy="147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719">
            <a:off x="7898046" y="2533943"/>
            <a:ext cx="2758312" cy="155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769">
            <a:off x="9344703" y="1188768"/>
            <a:ext cx="2461748" cy="164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485">
            <a:off x="7973146" y="4706838"/>
            <a:ext cx="2127818" cy="141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4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77" y="2797284"/>
            <a:ext cx="9897835" cy="24408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92347">
            <a:off x="6096000" y="2780522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skaten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92347">
            <a:off x="8660915" y="2986880"/>
            <a:ext cx="256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schwimmen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92347">
            <a:off x="5163713" y="3382382"/>
            <a:ext cx="43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Klarinette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92347">
            <a:off x="8885989" y="3662632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boxen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92347">
            <a:off x="5953225" y="4122077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reiten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92347">
            <a:off x="8386542" y="4263269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singen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3143" y="5657850"/>
            <a:ext cx="1121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Que remarques-tu sur la terminaison des verbes à l’infinitif en allemand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 rot="192347">
            <a:off x="5082040" y="3685623"/>
            <a:ext cx="43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spielen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chwimmen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7" y="1777919"/>
            <a:ext cx="6883291" cy="312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</a:t>
            </a:r>
            <a:r>
              <a:rPr lang="fr-FR" dirty="0" err="1" smtClean="0"/>
              <a:t>oxen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5843752" y="1770472"/>
            <a:ext cx="5033786" cy="312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7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</a:t>
            </a:r>
            <a:r>
              <a:rPr lang="fr-FR" dirty="0" err="1" smtClean="0"/>
              <a:t>lettern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7" y="1477567"/>
            <a:ext cx="6446331" cy="380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6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</a:t>
            </a:r>
            <a:r>
              <a:rPr lang="fr-FR" dirty="0" err="1" smtClean="0"/>
              <a:t>eiten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1524588"/>
            <a:ext cx="5751343" cy="381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2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katen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26" y="1555531"/>
            <a:ext cx="5548740" cy="370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anzen</a:t>
            </a:r>
            <a:endParaRPr lang="fr-FR" dirty="0"/>
          </a:p>
        </p:txBody>
      </p:sp>
      <p:pic>
        <p:nvPicPr>
          <p:cNvPr id="1026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714412"/>
            <a:ext cx="5032375" cy="335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Fußball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2050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33" y="1488246"/>
            <a:ext cx="5749049" cy="37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Tennis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1026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8" y="1506661"/>
            <a:ext cx="5349421" cy="35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83647" y="2401301"/>
            <a:ext cx="5579348" cy="1689390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Englisch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953167" y="5563684"/>
            <a:ext cx="5490223" cy="1383770"/>
          </a:xfrm>
        </p:spPr>
        <p:txBody>
          <a:bodyPr/>
          <a:lstStyle/>
          <a:p>
            <a:endParaRPr lang="fr-FR"/>
          </a:p>
        </p:txBody>
      </p:sp>
      <p:pic>
        <p:nvPicPr>
          <p:cNvPr id="3076" name="Picture 4" descr="RÃ©sultat de recherche d'images pour &quot;drapeau anglais badg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2" y="4155349"/>
            <a:ext cx="1092199" cy="10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Leichtathletik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45" y="1654945"/>
            <a:ext cx="5939596" cy="31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6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2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ingen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90" y="1408386"/>
            <a:ext cx="5916747" cy="39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4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z</a:t>
            </a:r>
            <a:r>
              <a:rPr lang="fr-FR" dirty="0" err="1" smtClean="0"/>
              <a:t>eichnen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01" y="1863142"/>
            <a:ext cx="5238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4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</a:t>
            </a:r>
            <a:r>
              <a:rPr lang="fr-FR" dirty="0" err="1" smtClean="0"/>
              <a:t>alen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07" y="1324303"/>
            <a:ext cx="4226910" cy="422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2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fotografieren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60" y="1649231"/>
            <a:ext cx="6468378" cy="339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0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Musik</a:t>
            </a:r>
            <a:r>
              <a:rPr lang="fr-FR" dirty="0" smtClean="0"/>
              <a:t> </a:t>
            </a:r>
            <a:r>
              <a:rPr lang="fr-FR" dirty="0" err="1" smtClean="0"/>
              <a:t>hören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44" y="1481958"/>
            <a:ext cx="5746532" cy="383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8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Klarinette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9" y="1422838"/>
            <a:ext cx="47625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1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Klavier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2050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630136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Saxofon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3" y="1537854"/>
            <a:ext cx="5675117" cy="37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4" y="2518707"/>
            <a:ext cx="3100052" cy="206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6294664" y="2349925"/>
            <a:ext cx="1091682" cy="7312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543" y="0"/>
            <a:ext cx="1226457" cy="12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Schlagzeug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3" y="1807778"/>
            <a:ext cx="5849420" cy="315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9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Videospiele</a:t>
            </a:r>
            <a:r>
              <a:rPr lang="fr-FR" dirty="0" smtClean="0"/>
              <a:t> </a:t>
            </a:r>
            <a:r>
              <a:rPr lang="fr-FR" dirty="0" err="1" smtClean="0"/>
              <a:t>spielen</a:t>
            </a:r>
            <a:endParaRPr lang="fr-FR" dirty="0"/>
          </a:p>
        </p:txBody>
      </p:sp>
      <p:pic>
        <p:nvPicPr>
          <p:cNvPr id="1026" name="Picture 2" descr="RÃ©sultat de recherche d'images pour &quot;videospiele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50" y="1647630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rekapitulieren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5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0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7" y="1777919"/>
            <a:ext cx="6883291" cy="312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5843752" y="1770472"/>
            <a:ext cx="5033786" cy="312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7" y="1477567"/>
            <a:ext cx="6446331" cy="380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1524588"/>
            <a:ext cx="5751343" cy="381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26" y="1555531"/>
            <a:ext cx="5548740" cy="370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714412"/>
            <a:ext cx="5032375" cy="335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3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495521" y="3501573"/>
            <a:ext cx="1586205" cy="784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18" y="2553043"/>
            <a:ext cx="3073771" cy="205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7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33" y="1488246"/>
            <a:ext cx="5749049" cy="37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8" y="1506661"/>
            <a:ext cx="5349421" cy="35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45" y="1654945"/>
            <a:ext cx="5939596" cy="31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90" y="1408386"/>
            <a:ext cx="5916747" cy="39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01" y="1863142"/>
            <a:ext cx="5238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4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07" y="1324303"/>
            <a:ext cx="4226910" cy="422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60" y="1649231"/>
            <a:ext cx="6468378" cy="339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44" y="1481958"/>
            <a:ext cx="5746532" cy="383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9" y="1422838"/>
            <a:ext cx="47625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708251" y="2349925"/>
            <a:ext cx="1586205" cy="594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5999"/>
          <a:stretch/>
        </p:blipFill>
        <p:spPr>
          <a:xfrm>
            <a:off x="951501" y="2521673"/>
            <a:ext cx="3375458" cy="211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2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630136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6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3" y="1537854"/>
            <a:ext cx="5675117" cy="37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3" y="1807778"/>
            <a:ext cx="5849420" cy="315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1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videospiele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50" y="1647630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4507" y="3438166"/>
            <a:ext cx="5490224" cy="168939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Mime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FREIZEITAKTIVITÄ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3360" y="1302805"/>
            <a:ext cx="487363" cy="487363"/>
          </a:xfrm>
          <a:prstGeom prst="rect">
            <a:avLst/>
          </a:prstGeom>
        </p:spPr>
      </p:pic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0" y="2329503"/>
            <a:ext cx="1318378" cy="131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er?</a:t>
            </a:r>
            <a:b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7" y="1777919"/>
            <a:ext cx="6883291" cy="312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Pensées 1"/>
          <p:cNvSpPr/>
          <p:nvPr/>
        </p:nvSpPr>
        <p:spPr>
          <a:xfrm>
            <a:off x="816430" y="2476888"/>
            <a:ext cx="3518806" cy="1730829"/>
          </a:xfrm>
          <a:prstGeom prst="cloudCallout">
            <a:avLst>
              <a:gd name="adj1" fmla="val 118693"/>
              <a:gd name="adj2" fmla="val 3089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5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5843752" y="1770472"/>
            <a:ext cx="5033786" cy="312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31545"/>
              <a:gd name="adj2" fmla="val -507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4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7" y="1477567"/>
            <a:ext cx="6446331" cy="380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66056"/>
              <a:gd name="adj2" fmla="val -757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kletter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9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1524588"/>
            <a:ext cx="5751343" cy="381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ensées 5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45112"/>
              <a:gd name="adj2" fmla="val -620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5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943391" y="2775857"/>
            <a:ext cx="1382100" cy="80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1010463" y="2479869"/>
            <a:ext cx="3252259" cy="201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5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26" y="1555531"/>
            <a:ext cx="5548740" cy="370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45588"/>
              <a:gd name="adj2" fmla="val -7334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skat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3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714412"/>
            <a:ext cx="5032375" cy="335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53442"/>
              <a:gd name="adj2" fmla="val -1061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6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33" y="1488246"/>
            <a:ext cx="5749049" cy="37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17979"/>
              <a:gd name="adj2" fmla="val -6014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52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8" y="1506661"/>
            <a:ext cx="5349421" cy="35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22977"/>
              <a:gd name="adj2" fmla="val -6061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45" y="1654945"/>
            <a:ext cx="5939596" cy="31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Pensées 6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77243"/>
              <a:gd name="adj2" fmla="val -1768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eichtathletik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8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90" y="1408386"/>
            <a:ext cx="5916747" cy="39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86562"/>
              <a:gd name="adj2" fmla="val -625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1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01" y="1863142"/>
            <a:ext cx="5238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18693"/>
              <a:gd name="adj2" fmla="val 3089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07" y="1324303"/>
            <a:ext cx="4226910" cy="422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37972"/>
              <a:gd name="adj2" fmla="val -7287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07" y="1476703"/>
            <a:ext cx="4226910" cy="422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8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60" y="1649231"/>
            <a:ext cx="6468378" cy="339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791935" y="2476888"/>
            <a:ext cx="3731079" cy="1730829"/>
          </a:xfrm>
          <a:prstGeom prst="cloudCallout">
            <a:avLst>
              <a:gd name="adj1" fmla="val 84995"/>
              <a:gd name="adj2" fmla="val -370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44" y="1481958"/>
            <a:ext cx="5746532" cy="383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08264" y="2476888"/>
            <a:ext cx="3581564" cy="1730829"/>
          </a:xfrm>
          <a:prstGeom prst="cloudCallout">
            <a:avLst>
              <a:gd name="adj1" fmla="val 144160"/>
              <a:gd name="adj2" fmla="val -6485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4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119131" y="3610031"/>
            <a:ext cx="2048071" cy="798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3" y="2516524"/>
            <a:ext cx="3196793" cy="212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3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9" y="1422838"/>
            <a:ext cx="47625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81802"/>
              <a:gd name="adj2" fmla="val -7901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Klarinette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0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KLAVIER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630136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95606"/>
              <a:gd name="adj2" fmla="val -5353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Klavier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3" y="1537854"/>
            <a:ext cx="5675117" cy="37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ensées 3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95130"/>
              <a:gd name="adj2" fmla="val -8042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Saxofon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3" y="1807778"/>
            <a:ext cx="5849420" cy="315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49056"/>
              <a:gd name="adj2" fmla="val -5856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Schlagzeug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9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Ã©sultat de recherche d'images pour &quot;videospiele spiel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50" y="1647630"/>
            <a:ext cx="58102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888632" y="2476888"/>
            <a:ext cx="3430275" cy="1730829"/>
          </a:xfrm>
          <a:prstGeom prst="cloudCallout">
            <a:avLst>
              <a:gd name="adj1" fmla="val 107370"/>
              <a:gd name="adj2" fmla="val 65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Videospiele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1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52380" y="2866665"/>
            <a:ext cx="5490224" cy="1689390"/>
          </a:xfrm>
        </p:spPr>
        <p:txBody>
          <a:bodyPr>
            <a:no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b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machst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in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deiner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7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42322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03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3" y="149683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2501418" y="5613776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94" y="437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44" y="5607252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4" y="561377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443949" y="156136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à coins arrondis 19"/>
          <p:cNvSpPr/>
          <p:nvPr/>
        </p:nvSpPr>
        <p:spPr>
          <a:xfrm>
            <a:off x="4842279" y="2575222"/>
            <a:ext cx="2441122" cy="1153015"/>
          </a:xfrm>
          <a:prstGeom prst="wedgeRoundRectCallout">
            <a:avLst>
              <a:gd name="adj1" fmla="val -7789"/>
              <a:gd name="adj2" fmla="val 1177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52" y="5607252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6062840" y="5613776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44214" y="2657086"/>
            <a:ext cx="5490224" cy="168939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85" y="4953324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93" y="4970283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94" y="4973231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83" y="1004816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3" y="100481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4030329" y="1012813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1286669" y="986201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93" y="3031055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22" y="3069734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44" y="3032060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235062" y="2108063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80088" y="2134675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97432" y="2126678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klettern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019857" y="2110234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58284" y="4218609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30721" y="6094366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91484" y="6092684"/>
            <a:ext cx="252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38594" y="6089173"/>
            <a:ext cx="244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999869" y="4200569"/>
            <a:ext cx="176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485244" y="4204252"/>
            <a:ext cx="21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64417" y="200713"/>
            <a:ext cx="10951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Schreib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unter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jedes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Bild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passende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3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9267494" y="3982320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08" y="2478319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9377759" y="5389027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1" y="3127948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9" y="5652787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9295308" y="919613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0" y="1948169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6" y="752974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4625315" y="986201"/>
            <a:ext cx="24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17301" y="1602681"/>
            <a:ext cx="244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20634" y="2221151"/>
            <a:ext cx="351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Leichtathletik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04524" y="4788196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228095" y="4207948"/>
            <a:ext cx="30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Klarinette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96247" y="2866288"/>
            <a:ext cx="30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Saxofon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28095" y="3555235"/>
            <a:ext cx="30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Klavier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296247" y="5320473"/>
            <a:ext cx="30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Schlagzeug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64411" y="59178"/>
            <a:ext cx="10951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oder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Ergänze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344513" y="6007362"/>
            <a:ext cx="30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Videospiele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918349" y="4406321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6002862" y="988716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968823" y="1607186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304545" y="2210951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056236" y="2868152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963438" y="3556939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116119" y="4199709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963437" y="4788195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04544" y="5325917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396124" y="6014257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780522" y="1147665"/>
            <a:ext cx="2453951" cy="697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2881811" y="1265337"/>
            <a:ext cx="2352662" cy="1172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2881811" y="3598580"/>
            <a:ext cx="2128728" cy="81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881811" y="4984343"/>
            <a:ext cx="2022713" cy="1100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2881137" y="5095249"/>
            <a:ext cx="2129402" cy="1149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8023830" y="1443837"/>
            <a:ext cx="1054300" cy="848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>
            <a:off x="7837716" y="3105449"/>
            <a:ext cx="1288561" cy="22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7931030" y="4469875"/>
            <a:ext cx="1105580" cy="1016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7585788" y="3927832"/>
            <a:ext cx="1456435" cy="2081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56720"/>
          <a:stretch/>
        </p:blipFill>
        <p:spPr>
          <a:xfrm>
            <a:off x="6008914" y="2269888"/>
            <a:ext cx="4316576" cy="22378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306327" y="3058145"/>
            <a:ext cx="2533262" cy="661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9" y="2432773"/>
            <a:ext cx="2807287" cy="229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5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14852262"/>
              </p:ext>
            </p:extLst>
          </p:nvPr>
        </p:nvGraphicFramePr>
        <p:xfrm>
          <a:off x="0" y="744158"/>
          <a:ext cx="12192000" cy="611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-57278" y="-93709"/>
            <a:ext cx="12249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Assoziiere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Adjektive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Aktivitäten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514" y="3391314"/>
            <a:ext cx="8572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42322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03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3" y="149683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2501418" y="5613776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94" y="437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44" y="5607252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4" y="5613776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443949" y="156136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à coins arrondis 19"/>
          <p:cNvSpPr/>
          <p:nvPr/>
        </p:nvSpPr>
        <p:spPr>
          <a:xfrm>
            <a:off x="5321947" y="2989068"/>
            <a:ext cx="2441122" cy="1153015"/>
          </a:xfrm>
          <a:prstGeom prst="wedgeRoundRectCallout">
            <a:avLst>
              <a:gd name="adj1" fmla="val -7789"/>
              <a:gd name="adj2" fmla="val 1177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</a:t>
            </a:r>
          </a:p>
          <a:p>
            <a:pPr algn="ctr"/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52" y="5607252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RÃ©sultat de recherche d'images pour &quot;videospiele spielen&quot;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9"/>
          <a:stretch/>
        </p:blipFill>
        <p:spPr bwMode="auto">
          <a:xfrm>
            <a:off x="6062840" y="5613776"/>
            <a:ext cx="17002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1629989219"/>
              </p:ext>
            </p:extLst>
          </p:nvPr>
        </p:nvGraphicFramePr>
        <p:xfrm>
          <a:off x="2624573" y="1590218"/>
          <a:ext cx="7423105" cy="380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94070" y="3271744"/>
            <a:ext cx="638249" cy="4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73" y="137818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3376" y="129312"/>
            <a:ext cx="10902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Profil?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machst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in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deiner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8115" y="1010141"/>
            <a:ext cx="631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…….…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9807" y="1602249"/>
            <a:ext cx="631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4637" y="3360591"/>
            <a:ext cx="631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…….…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9115" y="3945366"/>
            <a:ext cx="631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4637" y="5309134"/>
            <a:ext cx="631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2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0117" y="135399"/>
            <a:ext cx="47148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117" y="3226940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groupe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infinitif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0117" y="3977829"/>
            <a:ext cx="10873208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groupe infinitif, le verbe à l’infinitif se trouve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toujours                                   .              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69648" y="4483028"/>
            <a:ext cx="439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position finale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281238" y="5137831"/>
            <a:ext cx="1785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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Tennis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58774" y="5128094"/>
            <a:ext cx="3571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281238" y="5641068"/>
            <a:ext cx="17859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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Musik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036294" y="5641068"/>
            <a:ext cx="35718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0117" y="941048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Le verbe à l’infinitif (rappel)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0117" y="1646485"/>
            <a:ext cx="10873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allemand, le verbe à l’infinitif se termine toujours par                                                  		ou         .              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7551" y="2139503"/>
            <a:ext cx="62877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869648" y="2139503"/>
            <a:ext cx="689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0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" grpId="0"/>
      <p:bldP spid="37" grpId="0"/>
      <p:bldP spid="38" grpId="0"/>
      <p:bldP spid="39" grpId="0"/>
      <p:bldP spid="40" grpId="0"/>
      <p:bldP spid="19" grpId="0"/>
      <p:bldP spid="21" grpId="0"/>
      <p:bldP spid="22" grpId="0"/>
      <p:bldP spid="2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18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35" y="4017159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401661" y="4049471"/>
            <a:ext cx="3643883" cy="727557"/>
          </a:xfrm>
          <a:prstGeom prst="wedgeRoundRectCallout">
            <a:avLst>
              <a:gd name="adj1" fmla="val 72807"/>
              <a:gd name="adj2" fmla="val -19466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03158" y="1679589"/>
            <a:ext cx="11555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place du verbe conjugué dans une phrase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déclarative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38083" y="2327661"/>
            <a:ext cx="1083828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phrase déclarative, le verbe conjugué se trouve toujours                            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143503" y="2810169"/>
            <a:ext cx="374057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2ème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193699" y="4089981"/>
            <a:ext cx="4714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  </a:t>
            </a:r>
            <a:r>
              <a:rPr lang="fr-FR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spiele</a:t>
            </a:r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Tennis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3373769" y="4602173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3453256" y="4788580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FF0000"/>
                </a:solidFill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749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  <p:bldP spid="42" grpId="0"/>
      <p:bldP spid="43" grpId="0"/>
      <p:bldP spid="44" grpId="0"/>
      <p:bldP spid="4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95542" y="2730565"/>
            <a:ext cx="5987565" cy="168939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3376" y="129312"/>
            <a:ext cx="5762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er?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18" y="2133036"/>
            <a:ext cx="1143000" cy="1019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58" y="2133036"/>
            <a:ext cx="1238250" cy="1238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98" y="4948824"/>
            <a:ext cx="1238250" cy="1238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18" y="4896724"/>
            <a:ext cx="809625" cy="104775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363310" y="893379"/>
            <a:ext cx="3467370" cy="1186387"/>
          </a:xfrm>
          <a:prstGeom prst="wedgeRoundRectCallout">
            <a:avLst>
              <a:gd name="adj1" fmla="val -44476"/>
              <a:gd name="adj2" fmla="val 9375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363310" y="3543045"/>
            <a:ext cx="3467370" cy="1109714"/>
          </a:xfrm>
          <a:prstGeom prst="wedgeRoundRectCallout">
            <a:avLst>
              <a:gd name="adj1" fmla="val -44476"/>
              <a:gd name="adj2" fmla="val 9375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360979" y="893380"/>
            <a:ext cx="3467370" cy="1186386"/>
          </a:xfrm>
          <a:prstGeom prst="wedgeRoundRectCallout">
            <a:avLst>
              <a:gd name="adj1" fmla="val -44476"/>
              <a:gd name="adj2" fmla="val 9375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8360979" y="3543046"/>
            <a:ext cx="3467370" cy="1109714"/>
          </a:xfrm>
          <a:prstGeom prst="wedgeRoundRectCallout">
            <a:avLst>
              <a:gd name="adj1" fmla="val -44476"/>
              <a:gd name="adj2" fmla="val 9375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95542" y="2730565"/>
            <a:ext cx="5987565" cy="168939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12)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2" y="2337070"/>
            <a:ext cx="1166327" cy="11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23" y="0"/>
            <a:ext cx="9911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320</TotalTime>
  <Words>356</Words>
  <Application>Microsoft Office PowerPoint</Application>
  <PresentationFormat>Grand écran</PresentationFormat>
  <Paragraphs>135</Paragraphs>
  <Slides>98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98</vt:i4>
      </vt:variant>
    </vt:vector>
  </HeadingPairs>
  <TitlesOfParts>
    <vt:vector size="106" baseType="lpstr">
      <vt:lpstr>Arial</vt:lpstr>
      <vt:lpstr>Bahnschrift Condensed</vt:lpstr>
      <vt:lpstr>Calibri</vt:lpstr>
      <vt:lpstr>Calibri Light</vt:lpstr>
      <vt:lpstr>Rockwell</vt:lpstr>
      <vt:lpstr>Wingdings</vt:lpstr>
      <vt:lpstr>Wingdings 3</vt:lpstr>
      <vt:lpstr>Atlas</vt:lpstr>
      <vt:lpstr>FREIZEITAKTIVITÄTEN</vt:lpstr>
      <vt:lpstr>Kennst du Freitzeitaktivitäten?</vt:lpstr>
      <vt:lpstr>Wie heißen folgende Aktivitäten auf Englisch?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Und auf Deutsch?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(Übungsheft Seite 11)</vt:lpstr>
      <vt:lpstr>Présentation PowerPoint</vt:lpstr>
      <vt:lpstr>SPORT</vt:lpstr>
      <vt:lpstr>schwimmen</vt:lpstr>
      <vt:lpstr>boxen</vt:lpstr>
      <vt:lpstr>klettern</vt:lpstr>
      <vt:lpstr>reiten</vt:lpstr>
      <vt:lpstr>skaten</vt:lpstr>
      <vt:lpstr>tanzen</vt:lpstr>
      <vt:lpstr>Fußball spielen</vt:lpstr>
      <vt:lpstr>Tennis spielen</vt:lpstr>
      <vt:lpstr>Leichtathletik machen</vt:lpstr>
      <vt:lpstr>FREIZEIT</vt:lpstr>
      <vt:lpstr>singen</vt:lpstr>
      <vt:lpstr>zeichnen</vt:lpstr>
      <vt:lpstr>malen</vt:lpstr>
      <vt:lpstr>fotografieren</vt:lpstr>
      <vt:lpstr>Musik hören</vt:lpstr>
      <vt:lpstr>Klarinette spielen</vt:lpstr>
      <vt:lpstr>Klavier spielen</vt:lpstr>
      <vt:lpstr>Saxofon spielen</vt:lpstr>
      <vt:lpstr>Schlagzeug spielen</vt:lpstr>
      <vt:lpstr>Videospiele spielen</vt:lpstr>
      <vt:lpstr>Wir rekapitulieren!</vt:lpstr>
      <vt:lpstr>SPORT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FREIZEIT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Mime jede Aktivität!</vt:lpstr>
      <vt:lpstr>Was sagt er? Was sagt sie?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Und du? Was machst du in deiner Freizeit?</vt:lpstr>
      <vt:lpstr>Présentation PowerPoint</vt:lpstr>
      <vt:lpstr>(Arbeitsblatt)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(Arbeitsblatt)</vt:lpstr>
      <vt:lpstr>Présentation PowerPoint</vt:lpstr>
      <vt:lpstr>(Übungsheft Seite 12)</vt:lpstr>
      <vt:lpstr>Présentation PowerPoint</vt:lpstr>
    </vt:vector>
  </TitlesOfParts>
  <Company>Conseil Départemental de l'oise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BINET</dc:creator>
  <cp:lastModifiedBy>BINET</cp:lastModifiedBy>
  <cp:revision>49</cp:revision>
  <dcterms:created xsi:type="dcterms:W3CDTF">2019-06-14T06:22:29Z</dcterms:created>
  <dcterms:modified xsi:type="dcterms:W3CDTF">2019-11-19T08:52:13Z</dcterms:modified>
</cp:coreProperties>
</file>