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6" r:id="rId3"/>
    <p:sldId id="264" r:id="rId4"/>
    <p:sldId id="280" r:id="rId5"/>
    <p:sldId id="267" r:id="rId6"/>
    <p:sldId id="262" r:id="rId7"/>
    <p:sldId id="269" r:id="rId8"/>
    <p:sldId id="270" r:id="rId9"/>
    <p:sldId id="260" r:id="rId10"/>
    <p:sldId id="272" r:id="rId11"/>
    <p:sldId id="273" r:id="rId12"/>
    <p:sldId id="274" r:id="rId13"/>
    <p:sldId id="275" r:id="rId14"/>
    <p:sldId id="278" r:id="rId15"/>
    <p:sldId id="279" r:id="rId16"/>
    <p:sldId id="271" r:id="rId17"/>
    <p:sldId id="277" r:id="rId18"/>
    <p:sldId id="27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804EB-583C-45C6-8D69-85E6A8229B3B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</dgm:pt>
    <dgm:pt modelId="{F45CF972-58F2-42EF-9D3D-74DCA30FFB7D}">
      <dgm:prSet phldrT="[Texte]"/>
      <dgm:spPr/>
      <dgm:t>
        <a:bodyPr/>
        <a:lstStyle/>
        <a:p>
          <a:r>
            <a:rPr lang="fr-FR" dirty="0" err="1" smtClean="0"/>
            <a:t>Wo</a:t>
          </a:r>
          <a:r>
            <a:rPr lang="fr-FR" dirty="0" smtClean="0"/>
            <a:t>…?</a:t>
          </a:r>
          <a:endParaRPr lang="fr-FR" dirty="0"/>
        </a:p>
      </dgm:t>
    </dgm:pt>
    <dgm:pt modelId="{9DD85959-1AAB-4932-A61A-2D2E6304ECF5}" type="parTrans" cxnId="{01C7B005-2DCE-4DCA-A9F9-C5C1EEFB010A}">
      <dgm:prSet/>
      <dgm:spPr/>
      <dgm:t>
        <a:bodyPr/>
        <a:lstStyle/>
        <a:p>
          <a:endParaRPr lang="fr-FR"/>
        </a:p>
      </dgm:t>
    </dgm:pt>
    <dgm:pt modelId="{8EA6A494-8822-4DC2-8872-772A8540C3DE}" type="sibTrans" cxnId="{01C7B005-2DCE-4DCA-A9F9-C5C1EEFB010A}">
      <dgm:prSet/>
      <dgm:spPr/>
      <dgm:t>
        <a:bodyPr/>
        <a:lstStyle/>
        <a:p>
          <a:endParaRPr lang="fr-FR"/>
        </a:p>
      </dgm:t>
    </dgm:pt>
    <dgm:pt modelId="{A39FE1B9-15C1-4057-BAAB-62A582ADB308}">
      <dgm:prSet phldrT="[Texte]"/>
      <dgm:spPr/>
      <dgm:t>
        <a:bodyPr/>
        <a:lstStyle/>
        <a:p>
          <a:r>
            <a:rPr lang="fr-FR" smtClean="0"/>
            <a:t>Wie…?</a:t>
          </a:r>
          <a:endParaRPr lang="fr-FR" dirty="0"/>
        </a:p>
      </dgm:t>
    </dgm:pt>
    <dgm:pt modelId="{50AA9EEA-6B0B-4440-BA3A-FB2167207710}" type="parTrans" cxnId="{4A967B09-E32D-4A04-8221-B58B45869229}">
      <dgm:prSet/>
      <dgm:spPr/>
      <dgm:t>
        <a:bodyPr/>
        <a:lstStyle/>
        <a:p>
          <a:endParaRPr lang="fr-FR"/>
        </a:p>
      </dgm:t>
    </dgm:pt>
    <dgm:pt modelId="{A21C96A2-06F2-41AA-B25C-89546C3627A5}" type="sibTrans" cxnId="{4A967B09-E32D-4A04-8221-B58B45869229}">
      <dgm:prSet/>
      <dgm:spPr/>
      <dgm:t>
        <a:bodyPr/>
        <a:lstStyle/>
        <a:p>
          <a:endParaRPr lang="fr-FR"/>
        </a:p>
      </dgm:t>
    </dgm:pt>
    <dgm:pt modelId="{E7066C39-5514-4D90-B4B3-79686FF21EAA}">
      <dgm:prSet phldrT="[Texte]"/>
      <dgm:spPr/>
      <dgm:t>
        <a:bodyPr/>
        <a:lstStyle/>
        <a:p>
          <a:r>
            <a:rPr lang="fr-FR" dirty="0" err="1" smtClean="0"/>
            <a:t>Wer</a:t>
          </a:r>
          <a:r>
            <a:rPr lang="fr-FR" dirty="0" smtClean="0"/>
            <a:t>…?</a:t>
          </a:r>
          <a:endParaRPr lang="fr-FR" dirty="0"/>
        </a:p>
      </dgm:t>
    </dgm:pt>
    <dgm:pt modelId="{BDF858CE-DCAD-41A1-A8BB-8FBEA5753916}" type="parTrans" cxnId="{3F76E3AB-BBE8-4C96-A293-7BC5B187C7BB}">
      <dgm:prSet/>
      <dgm:spPr/>
      <dgm:t>
        <a:bodyPr/>
        <a:lstStyle/>
        <a:p>
          <a:endParaRPr lang="fr-FR"/>
        </a:p>
      </dgm:t>
    </dgm:pt>
    <dgm:pt modelId="{DC99C5A3-FC71-4610-BB1D-78B40F4EFBF4}" type="sibTrans" cxnId="{3F76E3AB-BBE8-4C96-A293-7BC5B187C7BB}">
      <dgm:prSet/>
      <dgm:spPr/>
      <dgm:t>
        <a:bodyPr/>
        <a:lstStyle/>
        <a:p>
          <a:endParaRPr lang="fr-FR"/>
        </a:p>
      </dgm:t>
    </dgm:pt>
    <dgm:pt modelId="{185C6D3A-6AA7-4616-81FF-049FFB1A3AD0}" type="pres">
      <dgm:prSet presAssocID="{CE9804EB-583C-45C6-8D69-85E6A8229B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3D7B4A9-2087-4FF7-9CC6-ACACD1353EC4}" type="pres">
      <dgm:prSet presAssocID="{F45CF972-58F2-42EF-9D3D-74DCA30FFB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B276B-5AFD-40BE-9699-9A4ACE2A9305}" type="pres">
      <dgm:prSet presAssocID="{F45CF972-58F2-42EF-9D3D-74DCA30FFB7D}" presName="gear1srcNode" presStyleLbl="node1" presStyleIdx="0" presStyleCnt="3"/>
      <dgm:spPr/>
      <dgm:t>
        <a:bodyPr/>
        <a:lstStyle/>
        <a:p>
          <a:endParaRPr lang="fr-FR"/>
        </a:p>
      </dgm:t>
    </dgm:pt>
    <dgm:pt modelId="{093823AF-3616-4CB9-9C57-86D69C06A0ED}" type="pres">
      <dgm:prSet presAssocID="{F45CF972-58F2-42EF-9D3D-74DCA30FFB7D}" presName="gear1dstNode" presStyleLbl="node1" presStyleIdx="0" presStyleCnt="3"/>
      <dgm:spPr/>
      <dgm:t>
        <a:bodyPr/>
        <a:lstStyle/>
        <a:p>
          <a:endParaRPr lang="fr-FR"/>
        </a:p>
      </dgm:t>
    </dgm:pt>
    <dgm:pt modelId="{97633890-FF44-4F6F-9C65-CB8FC3D6ECD1}" type="pres">
      <dgm:prSet presAssocID="{A39FE1B9-15C1-4057-BAAB-62A582ADB30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8A633-F4AD-4AA8-BA04-6288591EDFE9}" type="pres">
      <dgm:prSet presAssocID="{A39FE1B9-15C1-4057-BAAB-62A582ADB308}" presName="gear2srcNode" presStyleLbl="node1" presStyleIdx="1" presStyleCnt="3"/>
      <dgm:spPr/>
      <dgm:t>
        <a:bodyPr/>
        <a:lstStyle/>
        <a:p>
          <a:endParaRPr lang="fr-FR"/>
        </a:p>
      </dgm:t>
    </dgm:pt>
    <dgm:pt modelId="{77AB9DCC-B213-4175-9292-DD22A138F89F}" type="pres">
      <dgm:prSet presAssocID="{A39FE1B9-15C1-4057-BAAB-62A582ADB308}" presName="gear2dstNode" presStyleLbl="node1" presStyleIdx="1" presStyleCnt="3"/>
      <dgm:spPr/>
      <dgm:t>
        <a:bodyPr/>
        <a:lstStyle/>
        <a:p>
          <a:endParaRPr lang="fr-FR"/>
        </a:p>
      </dgm:t>
    </dgm:pt>
    <dgm:pt modelId="{786706F6-EFFA-44D3-85CE-FB3AF67D4E2B}" type="pres">
      <dgm:prSet presAssocID="{E7066C39-5514-4D90-B4B3-79686FF21EAA}" presName="gear3" presStyleLbl="node1" presStyleIdx="2" presStyleCnt="3"/>
      <dgm:spPr/>
      <dgm:t>
        <a:bodyPr/>
        <a:lstStyle/>
        <a:p>
          <a:endParaRPr lang="fr-FR"/>
        </a:p>
      </dgm:t>
    </dgm:pt>
    <dgm:pt modelId="{58F83891-8D3E-4B11-82CF-FE8CF8AD6B31}" type="pres">
      <dgm:prSet presAssocID="{E7066C39-5514-4D90-B4B3-79686FF21EA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225A77-3DFB-4DC6-9D9F-07DDCA9C8E60}" type="pres">
      <dgm:prSet presAssocID="{E7066C39-5514-4D90-B4B3-79686FF21EAA}" presName="gear3srcNode" presStyleLbl="node1" presStyleIdx="2" presStyleCnt="3"/>
      <dgm:spPr/>
      <dgm:t>
        <a:bodyPr/>
        <a:lstStyle/>
        <a:p>
          <a:endParaRPr lang="fr-FR"/>
        </a:p>
      </dgm:t>
    </dgm:pt>
    <dgm:pt modelId="{82D47324-BE9C-4113-9958-A4FA9187C9C9}" type="pres">
      <dgm:prSet presAssocID="{E7066C39-5514-4D90-B4B3-79686FF21EAA}" presName="gear3dstNode" presStyleLbl="node1" presStyleIdx="2" presStyleCnt="3"/>
      <dgm:spPr/>
      <dgm:t>
        <a:bodyPr/>
        <a:lstStyle/>
        <a:p>
          <a:endParaRPr lang="fr-FR"/>
        </a:p>
      </dgm:t>
    </dgm:pt>
    <dgm:pt modelId="{0C50A885-967F-4D1D-8542-8CA6A793C1FB}" type="pres">
      <dgm:prSet presAssocID="{8EA6A494-8822-4DC2-8872-772A8540C3DE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6CA5262B-BB1F-472D-8003-C257B2EB4569}" type="pres">
      <dgm:prSet presAssocID="{A21C96A2-06F2-41AA-B25C-89546C3627A5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6153FEBE-998E-434B-A211-E86A0A29839A}" type="pres">
      <dgm:prSet presAssocID="{DC99C5A3-FC71-4610-BB1D-78B40F4EFBF4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FE016EE6-6F4A-41C9-AA5D-C985795E35B1}" type="presOf" srcId="{8EA6A494-8822-4DC2-8872-772A8540C3DE}" destId="{0C50A885-967F-4D1D-8542-8CA6A793C1FB}" srcOrd="0" destOrd="0" presId="urn:microsoft.com/office/officeart/2005/8/layout/gear1"/>
    <dgm:cxn modelId="{A288019C-6AA2-4FA8-A4DD-0E6A39D75564}" type="presOf" srcId="{E7066C39-5514-4D90-B4B3-79686FF21EAA}" destId="{786706F6-EFFA-44D3-85CE-FB3AF67D4E2B}" srcOrd="0" destOrd="0" presId="urn:microsoft.com/office/officeart/2005/8/layout/gear1"/>
    <dgm:cxn modelId="{9FB5E33E-A9B5-4B99-A25B-B3A1C89B563A}" type="presOf" srcId="{F45CF972-58F2-42EF-9D3D-74DCA30FFB7D}" destId="{14EB276B-5AFD-40BE-9699-9A4ACE2A9305}" srcOrd="1" destOrd="0" presId="urn:microsoft.com/office/officeart/2005/8/layout/gear1"/>
    <dgm:cxn modelId="{C72AEBE0-DBB9-48A9-9A65-873F809EEBFF}" type="presOf" srcId="{E7066C39-5514-4D90-B4B3-79686FF21EAA}" destId="{82D47324-BE9C-4113-9958-A4FA9187C9C9}" srcOrd="3" destOrd="0" presId="urn:microsoft.com/office/officeart/2005/8/layout/gear1"/>
    <dgm:cxn modelId="{4BD9D148-F704-4E05-9A44-6A98D0729218}" type="presOf" srcId="{CE9804EB-583C-45C6-8D69-85E6A8229B3B}" destId="{185C6D3A-6AA7-4616-81FF-049FFB1A3AD0}" srcOrd="0" destOrd="0" presId="urn:microsoft.com/office/officeart/2005/8/layout/gear1"/>
    <dgm:cxn modelId="{21A07C09-B8FE-4D63-88C7-F67D65E61562}" type="presOf" srcId="{F45CF972-58F2-42EF-9D3D-74DCA30FFB7D}" destId="{83D7B4A9-2087-4FF7-9CC6-ACACD1353EC4}" srcOrd="0" destOrd="0" presId="urn:microsoft.com/office/officeart/2005/8/layout/gear1"/>
    <dgm:cxn modelId="{95F67516-B7B0-4B81-A87B-B28EB32B9AC7}" type="presOf" srcId="{A39FE1B9-15C1-4057-BAAB-62A582ADB308}" destId="{77AB9DCC-B213-4175-9292-DD22A138F89F}" srcOrd="2" destOrd="0" presId="urn:microsoft.com/office/officeart/2005/8/layout/gear1"/>
    <dgm:cxn modelId="{01C7B005-2DCE-4DCA-A9F9-C5C1EEFB010A}" srcId="{CE9804EB-583C-45C6-8D69-85E6A8229B3B}" destId="{F45CF972-58F2-42EF-9D3D-74DCA30FFB7D}" srcOrd="0" destOrd="0" parTransId="{9DD85959-1AAB-4932-A61A-2D2E6304ECF5}" sibTransId="{8EA6A494-8822-4DC2-8872-772A8540C3DE}"/>
    <dgm:cxn modelId="{FAF4B8F4-255E-4DA6-B345-D9B8A5E2948C}" type="presOf" srcId="{A21C96A2-06F2-41AA-B25C-89546C3627A5}" destId="{6CA5262B-BB1F-472D-8003-C257B2EB4569}" srcOrd="0" destOrd="0" presId="urn:microsoft.com/office/officeart/2005/8/layout/gear1"/>
    <dgm:cxn modelId="{DC753B0F-2DC6-4EA1-AAE3-9DA3E904D2F6}" type="presOf" srcId="{A39FE1B9-15C1-4057-BAAB-62A582ADB308}" destId="{E3C8A633-F4AD-4AA8-BA04-6288591EDFE9}" srcOrd="1" destOrd="0" presId="urn:microsoft.com/office/officeart/2005/8/layout/gear1"/>
    <dgm:cxn modelId="{4A967B09-E32D-4A04-8221-B58B45869229}" srcId="{CE9804EB-583C-45C6-8D69-85E6A8229B3B}" destId="{A39FE1B9-15C1-4057-BAAB-62A582ADB308}" srcOrd="1" destOrd="0" parTransId="{50AA9EEA-6B0B-4440-BA3A-FB2167207710}" sibTransId="{A21C96A2-06F2-41AA-B25C-89546C3627A5}"/>
    <dgm:cxn modelId="{3F76E3AB-BBE8-4C96-A293-7BC5B187C7BB}" srcId="{CE9804EB-583C-45C6-8D69-85E6A8229B3B}" destId="{E7066C39-5514-4D90-B4B3-79686FF21EAA}" srcOrd="2" destOrd="0" parTransId="{BDF858CE-DCAD-41A1-A8BB-8FBEA5753916}" sibTransId="{DC99C5A3-FC71-4610-BB1D-78B40F4EFBF4}"/>
    <dgm:cxn modelId="{CEE9CF55-464C-4EF1-926F-DC4A058AC319}" type="presOf" srcId="{F45CF972-58F2-42EF-9D3D-74DCA30FFB7D}" destId="{093823AF-3616-4CB9-9C57-86D69C06A0ED}" srcOrd="2" destOrd="0" presId="urn:microsoft.com/office/officeart/2005/8/layout/gear1"/>
    <dgm:cxn modelId="{BBC3061D-90EB-4B30-8465-F15FD45FCAA5}" type="presOf" srcId="{A39FE1B9-15C1-4057-BAAB-62A582ADB308}" destId="{97633890-FF44-4F6F-9C65-CB8FC3D6ECD1}" srcOrd="0" destOrd="0" presId="urn:microsoft.com/office/officeart/2005/8/layout/gear1"/>
    <dgm:cxn modelId="{F4E787AA-5391-433A-8B18-3CD541EC47F1}" type="presOf" srcId="{E7066C39-5514-4D90-B4B3-79686FF21EAA}" destId="{58F83891-8D3E-4B11-82CF-FE8CF8AD6B31}" srcOrd="1" destOrd="0" presId="urn:microsoft.com/office/officeart/2005/8/layout/gear1"/>
    <dgm:cxn modelId="{9BCBB4B0-55C0-4857-9337-3D3844FFDEF4}" type="presOf" srcId="{DC99C5A3-FC71-4610-BB1D-78B40F4EFBF4}" destId="{6153FEBE-998E-434B-A211-E86A0A29839A}" srcOrd="0" destOrd="0" presId="urn:microsoft.com/office/officeart/2005/8/layout/gear1"/>
    <dgm:cxn modelId="{F9FEF886-76C8-47A2-88D7-C5B337D74AD8}" type="presOf" srcId="{E7066C39-5514-4D90-B4B3-79686FF21EAA}" destId="{38225A77-3DFB-4DC6-9D9F-07DDCA9C8E60}" srcOrd="2" destOrd="0" presId="urn:microsoft.com/office/officeart/2005/8/layout/gear1"/>
    <dgm:cxn modelId="{63491E56-8068-40B1-B91C-981FC4850DCD}" type="presParOf" srcId="{185C6D3A-6AA7-4616-81FF-049FFB1A3AD0}" destId="{83D7B4A9-2087-4FF7-9CC6-ACACD1353EC4}" srcOrd="0" destOrd="0" presId="urn:microsoft.com/office/officeart/2005/8/layout/gear1"/>
    <dgm:cxn modelId="{31187AA1-B206-47DC-9608-9DD365B40F80}" type="presParOf" srcId="{185C6D3A-6AA7-4616-81FF-049FFB1A3AD0}" destId="{14EB276B-5AFD-40BE-9699-9A4ACE2A9305}" srcOrd="1" destOrd="0" presId="urn:microsoft.com/office/officeart/2005/8/layout/gear1"/>
    <dgm:cxn modelId="{DB957E6D-B27E-4E5C-A6D1-870D0565E06C}" type="presParOf" srcId="{185C6D3A-6AA7-4616-81FF-049FFB1A3AD0}" destId="{093823AF-3616-4CB9-9C57-86D69C06A0ED}" srcOrd="2" destOrd="0" presId="urn:microsoft.com/office/officeart/2005/8/layout/gear1"/>
    <dgm:cxn modelId="{C4F7C546-0D88-4D5B-9738-16DE4D62ADC7}" type="presParOf" srcId="{185C6D3A-6AA7-4616-81FF-049FFB1A3AD0}" destId="{97633890-FF44-4F6F-9C65-CB8FC3D6ECD1}" srcOrd="3" destOrd="0" presId="urn:microsoft.com/office/officeart/2005/8/layout/gear1"/>
    <dgm:cxn modelId="{1EFD4462-9D63-44BA-BCAA-E7E25136FE85}" type="presParOf" srcId="{185C6D3A-6AA7-4616-81FF-049FFB1A3AD0}" destId="{E3C8A633-F4AD-4AA8-BA04-6288591EDFE9}" srcOrd="4" destOrd="0" presId="urn:microsoft.com/office/officeart/2005/8/layout/gear1"/>
    <dgm:cxn modelId="{F8BD9920-4DD5-4337-8CBE-BD524A4AFE85}" type="presParOf" srcId="{185C6D3A-6AA7-4616-81FF-049FFB1A3AD0}" destId="{77AB9DCC-B213-4175-9292-DD22A138F89F}" srcOrd="5" destOrd="0" presId="urn:microsoft.com/office/officeart/2005/8/layout/gear1"/>
    <dgm:cxn modelId="{A3C9678A-FD59-4166-B7EB-EBFB6FF34272}" type="presParOf" srcId="{185C6D3A-6AA7-4616-81FF-049FFB1A3AD0}" destId="{786706F6-EFFA-44D3-85CE-FB3AF67D4E2B}" srcOrd="6" destOrd="0" presId="urn:microsoft.com/office/officeart/2005/8/layout/gear1"/>
    <dgm:cxn modelId="{8E48FFC1-9B94-4B2E-AC4E-0DF96EDE54D9}" type="presParOf" srcId="{185C6D3A-6AA7-4616-81FF-049FFB1A3AD0}" destId="{58F83891-8D3E-4B11-82CF-FE8CF8AD6B31}" srcOrd="7" destOrd="0" presId="urn:microsoft.com/office/officeart/2005/8/layout/gear1"/>
    <dgm:cxn modelId="{74A00BE5-829E-4689-9AC8-728A23E9C9FF}" type="presParOf" srcId="{185C6D3A-6AA7-4616-81FF-049FFB1A3AD0}" destId="{38225A77-3DFB-4DC6-9D9F-07DDCA9C8E60}" srcOrd="8" destOrd="0" presId="urn:microsoft.com/office/officeart/2005/8/layout/gear1"/>
    <dgm:cxn modelId="{BB51739E-E299-4F81-BA00-8EEF304B042F}" type="presParOf" srcId="{185C6D3A-6AA7-4616-81FF-049FFB1A3AD0}" destId="{82D47324-BE9C-4113-9958-A4FA9187C9C9}" srcOrd="9" destOrd="0" presId="urn:microsoft.com/office/officeart/2005/8/layout/gear1"/>
    <dgm:cxn modelId="{85531ED7-FF35-4125-A5CE-38092C655FFB}" type="presParOf" srcId="{185C6D3A-6AA7-4616-81FF-049FFB1A3AD0}" destId="{0C50A885-967F-4D1D-8542-8CA6A793C1FB}" srcOrd="10" destOrd="0" presId="urn:microsoft.com/office/officeart/2005/8/layout/gear1"/>
    <dgm:cxn modelId="{42BC91AF-85A3-4410-90A0-D47C9DEB0BA1}" type="presParOf" srcId="{185C6D3A-6AA7-4616-81FF-049FFB1A3AD0}" destId="{6CA5262B-BB1F-472D-8003-C257B2EB4569}" srcOrd="11" destOrd="0" presId="urn:microsoft.com/office/officeart/2005/8/layout/gear1"/>
    <dgm:cxn modelId="{C4F7787D-C357-4D03-BB73-8CF5E46F98AF}" type="presParOf" srcId="{185C6D3A-6AA7-4616-81FF-049FFB1A3AD0}" destId="{6153FEBE-998E-434B-A211-E86A0A29839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7D71D-0D98-44F7-BD66-AEB902B2D2E4}" type="doc">
      <dgm:prSet loTypeId="urn:microsoft.com/office/officeart/2005/8/layout/radial1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8C3CAA3B-B5F7-4409-990C-D8F3A1E6E4A2}">
      <dgm:prSet phldrT="[Texte]"/>
      <dgm:spPr/>
      <dgm:t>
        <a:bodyPr/>
        <a:lstStyle/>
        <a:p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8880C-D8EA-4C7B-8705-A6A2CF94D607}" type="parTrans" cxnId="{DCD04297-B667-4115-86D3-5FDEB9F1DBE3}">
      <dgm:prSet/>
      <dgm:spPr/>
      <dgm:t>
        <a:bodyPr/>
        <a:lstStyle/>
        <a:p>
          <a:endParaRPr lang="fr-FR"/>
        </a:p>
      </dgm:t>
    </dgm:pt>
    <dgm:pt modelId="{BA139E91-1F1D-4728-AEE5-86648470393E}" type="sibTrans" cxnId="{DCD04297-B667-4115-86D3-5FDEB9F1DBE3}">
      <dgm:prSet/>
      <dgm:spPr/>
      <dgm:t>
        <a:bodyPr/>
        <a:lstStyle/>
        <a:p>
          <a:endParaRPr lang="fr-FR"/>
        </a:p>
      </dgm:t>
    </dgm:pt>
    <dgm:pt modelId="{E2135AA5-DEE5-44EE-A059-C34152621E22}">
      <dgm:prSet phldrT="[Texte]" custT="1"/>
      <dgm:spPr/>
      <dgm:t>
        <a:bodyPr/>
        <a:lstStyle/>
        <a:p>
          <a:pPr algn="ctr"/>
          <a:endParaRPr lang="fr-FR" sz="2200" smtClean="0"/>
        </a:p>
        <a:p>
          <a:pPr algn="ctr"/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14ACCD-BFF7-4988-B71B-B32B29E1E5EC}" type="parTrans" cxnId="{E3D4244B-4D05-42C5-A3ED-ECC7487F6A46}">
      <dgm:prSet/>
      <dgm:spPr/>
      <dgm:t>
        <a:bodyPr/>
        <a:lstStyle/>
        <a:p>
          <a:endParaRPr lang="fr-FR"/>
        </a:p>
      </dgm:t>
    </dgm:pt>
    <dgm:pt modelId="{2E0F38BE-F70F-4CB9-96FF-4342B6D586D1}" type="sibTrans" cxnId="{E3D4244B-4D05-42C5-A3ED-ECC7487F6A46}">
      <dgm:prSet/>
      <dgm:spPr/>
      <dgm:t>
        <a:bodyPr/>
        <a:lstStyle/>
        <a:p>
          <a:endParaRPr lang="fr-FR"/>
        </a:p>
      </dgm:t>
    </dgm:pt>
    <dgm:pt modelId="{3B1C4886-4AD8-4D58-BA6B-6641859BAFDF}">
      <dgm:prSet phldrT="[Texte]"/>
      <dgm:spPr/>
      <dgm:t>
        <a:bodyPr/>
        <a:lstStyle/>
        <a:p>
          <a:pPr algn="l"/>
          <a:endParaRPr lang="fr-FR" sz="1700" dirty="0"/>
        </a:p>
      </dgm:t>
    </dgm:pt>
    <dgm:pt modelId="{A6A5650A-0BFF-4543-A7CC-CF534503C1B1}" type="parTrans" cxnId="{63CD42B8-130D-44B9-94BB-7083595C42F0}">
      <dgm:prSet/>
      <dgm:spPr/>
      <dgm:t>
        <a:bodyPr/>
        <a:lstStyle/>
        <a:p>
          <a:endParaRPr lang="fr-FR"/>
        </a:p>
      </dgm:t>
    </dgm:pt>
    <dgm:pt modelId="{2034C818-8C52-460C-95FF-FD6391945835}" type="sibTrans" cxnId="{63CD42B8-130D-44B9-94BB-7083595C42F0}">
      <dgm:prSet/>
      <dgm:spPr/>
      <dgm:t>
        <a:bodyPr/>
        <a:lstStyle/>
        <a:p>
          <a:endParaRPr lang="fr-FR"/>
        </a:p>
      </dgm:t>
    </dgm:pt>
    <dgm:pt modelId="{9D1044B8-6BA2-4390-8EC0-D0C655158847}">
      <dgm:prSet phldrT="[Texte]" custT="1"/>
      <dgm:spPr/>
      <dgm:t>
        <a:bodyPr/>
        <a:lstStyle/>
        <a:p>
          <a:endParaRPr lang="fr-FR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37E985-4A4E-415F-A478-1E233F03BF5B}" type="parTrans" cxnId="{9CE7A86D-E373-41BD-9BE9-1E17CA3785CE}">
      <dgm:prSet/>
      <dgm:spPr/>
      <dgm:t>
        <a:bodyPr/>
        <a:lstStyle/>
        <a:p>
          <a:endParaRPr lang="fr-FR"/>
        </a:p>
      </dgm:t>
    </dgm:pt>
    <dgm:pt modelId="{9A2FD96E-90EE-43A4-A26A-9F85175C109B}" type="sibTrans" cxnId="{9CE7A86D-E373-41BD-9BE9-1E17CA3785CE}">
      <dgm:prSet/>
      <dgm:spPr/>
      <dgm:t>
        <a:bodyPr/>
        <a:lstStyle/>
        <a:p>
          <a:endParaRPr lang="fr-FR"/>
        </a:p>
      </dgm:t>
    </dgm:pt>
    <dgm:pt modelId="{AB655AE7-6DAD-4B84-86E4-C393219E2A4D}">
      <dgm:prSet phldrT="[Texte]" custT="1"/>
      <dgm:spPr/>
      <dgm:t>
        <a:bodyPr/>
        <a:lstStyle/>
        <a:p>
          <a:endParaRPr lang="fr-F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88205C-B510-4031-A363-592C5E9EDE65}" type="parTrans" cxnId="{FEA0DDD1-38D5-4827-AD2B-D33BD577FF59}">
      <dgm:prSet/>
      <dgm:spPr/>
      <dgm:t>
        <a:bodyPr/>
        <a:lstStyle/>
        <a:p>
          <a:endParaRPr lang="fr-FR"/>
        </a:p>
      </dgm:t>
    </dgm:pt>
    <dgm:pt modelId="{DC8F6781-6950-4626-869F-CD93A6CF21C4}" type="sibTrans" cxnId="{FEA0DDD1-38D5-4827-AD2B-D33BD577FF59}">
      <dgm:prSet/>
      <dgm:spPr/>
      <dgm:t>
        <a:bodyPr/>
        <a:lstStyle/>
        <a:p>
          <a:endParaRPr lang="fr-FR"/>
        </a:p>
      </dgm:t>
    </dgm:pt>
    <dgm:pt modelId="{3FB015FA-0F0C-411D-AE7A-7FB8AD2FFE93}" type="pres">
      <dgm:prSet presAssocID="{FB17D71D-0D98-44F7-BD66-AEB902B2D2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57FEB7-7CC1-490E-9165-345C1B67E6B1}" type="pres">
      <dgm:prSet presAssocID="{8C3CAA3B-B5F7-4409-990C-D8F3A1E6E4A2}" presName="centerShape" presStyleLbl="node0" presStyleIdx="0" presStyleCnt="1"/>
      <dgm:spPr/>
      <dgm:t>
        <a:bodyPr/>
        <a:lstStyle/>
        <a:p>
          <a:endParaRPr lang="fr-FR"/>
        </a:p>
      </dgm:t>
    </dgm:pt>
    <dgm:pt modelId="{2D400E02-F088-419F-BA8A-E3B9C395FFDF}" type="pres">
      <dgm:prSet presAssocID="{8C14ACCD-BFF7-4988-B71B-B32B29E1E5EC}" presName="Name9" presStyleLbl="parChTrans1D2" presStyleIdx="0" presStyleCnt="3"/>
      <dgm:spPr/>
      <dgm:t>
        <a:bodyPr/>
        <a:lstStyle/>
        <a:p>
          <a:endParaRPr lang="fr-FR"/>
        </a:p>
      </dgm:t>
    </dgm:pt>
    <dgm:pt modelId="{93FA7E2D-668D-41DF-AA79-7C3736ECD842}" type="pres">
      <dgm:prSet presAssocID="{8C14ACCD-BFF7-4988-B71B-B32B29E1E5EC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1604A68-C9AE-497D-A942-CE0E075A7E10}" type="pres">
      <dgm:prSet presAssocID="{E2135AA5-DEE5-44EE-A059-C34152621E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BFBA13-DFB6-4F1F-A567-C6919DEA894F}" type="pres">
      <dgm:prSet presAssocID="{E237E985-4A4E-415F-A478-1E233F03BF5B}" presName="Name9" presStyleLbl="parChTrans1D2" presStyleIdx="1" presStyleCnt="3"/>
      <dgm:spPr/>
      <dgm:t>
        <a:bodyPr/>
        <a:lstStyle/>
        <a:p>
          <a:endParaRPr lang="fr-FR"/>
        </a:p>
      </dgm:t>
    </dgm:pt>
    <dgm:pt modelId="{2223C38C-1DCF-40A4-89FA-DC7EC12BC51B}" type="pres">
      <dgm:prSet presAssocID="{E237E985-4A4E-415F-A478-1E233F03BF5B}" presName="connTx" presStyleLbl="parChTrans1D2" presStyleIdx="1" presStyleCnt="3"/>
      <dgm:spPr/>
      <dgm:t>
        <a:bodyPr/>
        <a:lstStyle/>
        <a:p>
          <a:endParaRPr lang="fr-FR"/>
        </a:p>
      </dgm:t>
    </dgm:pt>
    <dgm:pt modelId="{7DFC0280-A835-4073-84C9-B8656690C6B8}" type="pres">
      <dgm:prSet presAssocID="{9D1044B8-6BA2-4390-8EC0-D0C6551588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C8F24-7E1A-4AC9-8E21-62B05201FDA5}" type="pres">
      <dgm:prSet presAssocID="{4E88205C-B510-4031-A363-592C5E9EDE65}" presName="Name9" presStyleLbl="parChTrans1D2" presStyleIdx="2" presStyleCnt="3"/>
      <dgm:spPr/>
      <dgm:t>
        <a:bodyPr/>
        <a:lstStyle/>
        <a:p>
          <a:endParaRPr lang="fr-FR"/>
        </a:p>
      </dgm:t>
    </dgm:pt>
    <dgm:pt modelId="{EE46F3E6-AC86-4736-A5B5-D106490B474C}" type="pres">
      <dgm:prSet presAssocID="{4E88205C-B510-4031-A363-592C5E9EDE65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D4349D4-C62C-4F4A-ADD9-D55F75AE180E}" type="pres">
      <dgm:prSet presAssocID="{AB655AE7-6DAD-4B84-86E4-C393219E2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E7A86D-E373-41BD-9BE9-1E17CA3785CE}" srcId="{8C3CAA3B-B5F7-4409-990C-D8F3A1E6E4A2}" destId="{9D1044B8-6BA2-4390-8EC0-D0C655158847}" srcOrd="1" destOrd="0" parTransId="{E237E985-4A4E-415F-A478-1E233F03BF5B}" sibTransId="{9A2FD96E-90EE-43A4-A26A-9F85175C109B}"/>
    <dgm:cxn modelId="{FEA0DDD1-38D5-4827-AD2B-D33BD577FF59}" srcId="{8C3CAA3B-B5F7-4409-990C-D8F3A1E6E4A2}" destId="{AB655AE7-6DAD-4B84-86E4-C393219E2A4D}" srcOrd="2" destOrd="0" parTransId="{4E88205C-B510-4031-A363-592C5E9EDE65}" sibTransId="{DC8F6781-6950-4626-869F-CD93A6CF21C4}"/>
    <dgm:cxn modelId="{94F5D47E-158D-4894-B036-194B7303EE7A}" type="presOf" srcId="{E2135AA5-DEE5-44EE-A059-C34152621E22}" destId="{21604A68-C9AE-497D-A942-CE0E075A7E10}" srcOrd="0" destOrd="0" presId="urn:microsoft.com/office/officeart/2005/8/layout/radial1"/>
    <dgm:cxn modelId="{865CC4FC-AAD0-4543-8786-9B435DB7203D}" type="presOf" srcId="{E237E985-4A4E-415F-A478-1E233F03BF5B}" destId="{2223C38C-1DCF-40A4-89FA-DC7EC12BC51B}" srcOrd="1" destOrd="0" presId="urn:microsoft.com/office/officeart/2005/8/layout/radial1"/>
    <dgm:cxn modelId="{3E19D920-6B35-4F1B-A5BD-9BA503A930AA}" type="presOf" srcId="{FB17D71D-0D98-44F7-BD66-AEB902B2D2E4}" destId="{3FB015FA-0F0C-411D-AE7A-7FB8AD2FFE93}" srcOrd="0" destOrd="0" presId="urn:microsoft.com/office/officeart/2005/8/layout/radial1"/>
    <dgm:cxn modelId="{CD8907E0-A2AA-4AEF-AF96-5821908F564F}" type="presOf" srcId="{4E88205C-B510-4031-A363-592C5E9EDE65}" destId="{166C8F24-7E1A-4AC9-8E21-62B05201FDA5}" srcOrd="0" destOrd="0" presId="urn:microsoft.com/office/officeart/2005/8/layout/radial1"/>
    <dgm:cxn modelId="{77F023D6-438A-4A80-92ED-9FFDC02D878B}" type="presOf" srcId="{8C14ACCD-BFF7-4988-B71B-B32B29E1E5EC}" destId="{2D400E02-F088-419F-BA8A-E3B9C395FFDF}" srcOrd="0" destOrd="0" presId="urn:microsoft.com/office/officeart/2005/8/layout/radial1"/>
    <dgm:cxn modelId="{E3D4244B-4D05-42C5-A3ED-ECC7487F6A46}" srcId="{8C3CAA3B-B5F7-4409-990C-D8F3A1E6E4A2}" destId="{E2135AA5-DEE5-44EE-A059-C34152621E22}" srcOrd="0" destOrd="0" parTransId="{8C14ACCD-BFF7-4988-B71B-B32B29E1E5EC}" sibTransId="{2E0F38BE-F70F-4CB9-96FF-4342B6D586D1}"/>
    <dgm:cxn modelId="{D1A30D7F-D4B4-414B-A594-5A0814556552}" type="presOf" srcId="{E237E985-4A4E-415F-A478-1E233F03BF5B}" destId="{37BFBA13-DFB6-4F1F-A567-C6919DEA894F}" srcOrd="0" destOrd="0" presId="urn:microsoft.com/office/officeart/2005/8/layout/radial1"/>
    <dgm:cxn modelId="{C29261F5-C287-4605-B21E-75D1540A4A91}" type="presOf" srcId="{8C14ACCD-BFF7-4988-B71B-B32B29E1E5EC}" destId="{93FA7E2D-668D-41DF-AA79-7C3736ECD842}" srcOrd="1" destOrd="0" presId="urn:microsoft.com/office/officeart/2005/8/layout/radial1"/>
    <dgm:cxn modelId="{0CBCB4F9-724A-43A3-9127-06FE6FCC798C}" type="presOf" srcId="{8C3CAA3B-B5F7-4409-990C-D8F3A1E6E4A2}" destId="{A457FEB7-7CC1-490E-9165-345C1B67E6B1}" srcOrd="0" destOrd="0" presId="urn:microsoft.com/office/officeart/2005/8/layout/radial1"/>
    <dgm:cxn modelId="{75029FFA-78BE-4792-BF80-3D53C867FAE5}" type="presOf" srcId="{3B1C4886-4AD8-4D58-BA6B-6641859BAFDF}" destId="{21604A68-C9AE-497D-A942-CE0E075A7E10}" srcOrd="0" destOrd="1" presId="urn:microsoft.com/office/officeart/2005/8/layout/radial1"/>
    <dgm:cxn modelId="{DCD04297-B667-4115-86D3-5FDEB9F1DBE3}" srcId="{FB17D71D-0D98-44F7-BD66-AEB902B2D2E4}" destId="{8C3CAA3B-B5F7-4409-990C-D8F3A1E6E4A2}" srcOrd="0" destOrd="0" parTransId="{C9D8880C-D8EA-4C7B-8705-A6A2CF94D607}" sibTransId="{BA139E91-1F1D-4728-AEE5-86648470393E}"/>
    <dgm:cxn modelId="{9D40E19A-C37D-48B8-8EB3-EC8D2919926C}" type="presOf" srcId="{4E88205C-B510-4031-A363-592C5E9EDE65}" destId="{EE46F3E6-AC86-4736-A5B5-D106490B474C}" srcOrd="1" destOrd="0" presId="urn:microsoft.com/office/officeart/2005/8/layout/radial1"/>
    <dgm:cxn modelId="{63CD42B8-130D-44B9-94BB-7083595C42F0}" srcId="{E2135AA5-DEE5-44EE-A059-C34152621E22}" destId="{3B1C4886-4AD8-4D58-BA6B-6641859BAFDF}" srcOrd="0" destOrd="0" parTransId="{A6A5650A-0BFF-4543-A7CC-CF534503C1B1}" sibTransId="{2034C818-8C52-460C-95FF-FD6391945835}"/>
    <dgm:cxn modelId="{04ADA892-B98E-4557-A84C-D5DFD70767DB}" type="presOf" srcId="{9D1044B8-6BA2-4390-8EC0-D0C655158847}" destId="{7DFC0280-A835-4073-84C9-B8656690C6B8}" srcOrd="0" destOrd="0" presId="urn:microsoft.com/office/officeart/2005/8/layout/radial1"/>
    <dgm:cxn modelId="{D0C0CC8E-E63C-4A89-921E-69F983336414}" type="presOf" srcId="{AB655AE7-6DAD-4B84-86E4-C393219E2A4D}" destId="{FD4349D4-C62C-4F4A-ADD9-D55F75AE180E}" srcOrd="0" destOrd="0" presId="urn:microsoft.com/office/officeart/2005/8/layout/radial1"/>
    <dgm:cxn modelId="{648FE841-77F4-4206-8830-7C72C445AC97}" type="presParOf" srcId="{3FB015FA-0F0C-411D-AE7A-7FB8AD2FFE93}" destId="{A457FEB7-7CC1-490E-9165-345C1B67E6B1}" srcOrd="0" destOrd="0" presId="urn:microsoft.com/office/officeart/2005/8/layout/radial1"/>
    <dgm:cxn modelId="{A4D8CD72-51B9-44B9-9DD1-F87FB852B09D}" type="presParOf" srcId="{3FB015FA-0F0C-411D-AE7A-7FB8AD2FFE93}" destId="{2D400E02-F088-419F-BA8A-E3B9C395FFDF}" srcOrd="1" destOrd="0" presId="urn:microsoft.com/office/officeart/2005/8/layout/radial1"/>
    <dgm:cxn modelId="{2B1A5174-80D8-4346-A2B4-29AE9186626B}" type="presParOf" srcId="{2D400E02-F088-419F-BA8A-E3B9C395FFDF}" destId="{93FA7E2D-668D-41DF-AA79-7C3736ECD842}" srcOrd="0" destOrd="0" presId="urn:microsoft.com/office/officeart/2005/8/layout/radial1"/>
    <dgm:cxn modelId="{67B23881-E5BF-4EF5-9538-AE9CC8B48759}" type="presParOf" srcId="{3FB015FA-0F0C-411D-AE7A-7FB8AD2FFE93}" destId="{21604A68-C9AE-497D-A942-CE0E075A7E10}" srcOrd="2" destOrd="0" presId="urn:microsoft.com/office/officeart/2005/8/layout/radial1"/>
    <dgm:cxn modelId="{8D93EDC0-1D1A-4A99-A9F5-63D4DE9D5487}" type="presParOf" srcId="{3FB015FA-0F0C-411D-AE7A-7FB8AD2FFE93}" destId="{37BFBA13-DFB6-4F1F-A567-C6919DEA894F}" srcOrd="3" destOrd="0" presId="urn:microsoft.com/office/officeart/2005/8/layout/radial1"/>
    <dgm:cxn modelId="{5FCF929B-FF36-4203-A793-CEFE8C72C177}" type="presParOf" srcId="{37BFBA13-DFB6-4F1F-A567-C6919DEA894F}" destId="{2223C38C-1DCF-40A4-89FA-DC7EC12BC51B}" srcOrd="0" destOrd="0" presId="urn:microsoft.com/office/officeart/2005/8/layout/radial1"/>
    <dgm:cxn modelId="{7C578016-5329-42CA-BF75-6BE4D843B836}" type="presParOf" srcId="{3FB015FA-0F0C-411D-AE7A-7FB8AD2FFE93}" destId="{7DFC0280-A835-4073-84C9-B8656690C6B8}" srcOrd="4" destOrd="0" presId="urn:microsoft.com/office/officeart/2005/8/layout/radial1"/>
    <dgm:cxn modelId="{B8EBEE88-48DC-4533-A9D0-9E757F61B615}" type="presParOf" srcId="{3FB015FA-0F0C-411D-AE7A-7FB8AD2FFE93}" destId="{166C8F24-7E1A-4AC9-8E21-62B05201FDA5}" srcOrd="5" destOrd="0" presId="urn:microsoft.com/office/officeart/2005/8/layout/radial1"/>
    <dgm:cxn modelId="{7A5740A3-6626-4579-82CE-67C31B7A9EFD}" type="presParOf" srcId="{166C8F24-7E1A-4AC9-8E21-62B05201FDA5}" destId="{EE46F3E6-AC86-4736-A5B5-D106490B474C}" srcOrd="0" destOrd="0" presId="urn:microsoft.com/office/officeart/2005/8/layout/radial1"/>
    <dgm:cxn modelId="{70C0E2D1-D99A-485A-915F-623FEA742DC0}" type="presParOf" srcId="{3FB015FA-0F0C-411D-AE7A-7FB8AD2FFE93}" destId="{FD4349D4-C62C-4F4A-ADD9-D55F75AE180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7B4A9-2087-4FF7-9CC6-ACACD1353EC4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err="1" smtClean="0"/>
            <a:t>Wo</a:t>
          </a:r>
          <a:r>
            <a:rPr lang="fr-FR" sz="2300" kern="1200" dirty="0" smtClean="0"/>
            <a:t>…?</a:t>
          </a:r>
          <a:endParaRPr lang="fr-FR" sz="2300" kern="1200" dirty="0"/>
        </a:p>
      </dsp:txBody>
      <dsp:txXfrm>
        <a:off x="4392232" y="3136513"/>
        <a:ext cx="1781934" cy="1531918"/>
      </dsp:txXfrm>
    </dsp:sp>
    <dsp:sp modelId="{97633890-FF44-4F6F-9C65-CB8FC3D6ECD1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smtClean="0"/>
            <a:t>Wie…?</a:t>
          </a:r>
          <a:endParaRPr lang="fr-FR" sz="2300" kern="1200" dirty="0"/>
        </a:p>
      </dsp:txBody>
      <dsp:txXfrm>
        <a:off x="2604759" y="2282937"/>
        <a:ext cx="1076134" cy="1069538"/>
      </dsp:txXfrm>
    </dsp:sp>
    <dsp:sp modelId="{786706F6-EFFA-44D3-85CE-FB3AF67D4E2B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err="1" smtClean="0"/>
            <a:t>Wer</a:t>
          </a:r>
          <a:r>
            <a:rPr lang="fr-FR" sz="2300" kern="1200" dirty="0" smtClean="0"/>
            <a:t>…?</a:t>
          </a:r>
          <a:endParaRPr lang="fr-FR" sz="2300" kern="1200" dirty="0"/>
        </a:p>
      </dsp:txBody>
      <dsp:txXfrm rot="-20700000">
        <a:off x="3738879" y="704426"/>
        <a:ext cx="1192106" cy="1192106"/>
      </dsp:txXfrm>
    </dsp:sp>
    <dsp:sp modelId="{0C50A885-967F-4D1D-8542-8CA6A793C1FB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A5262B-BB1F-472D-8003-C257B2EB4569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53FEBE-998E-434B-A211-E86A0A29839A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7FEB7-7CC1-490E-9165-345C1B67E6B1}">
      <dsp:nvSpPr>
        <dsp:cNvPr id="0" name=""/>
        <dsp:cNvSpPr/>
      </dsp:nvSpPr>
      <dsp:spPr>
        <a:xfrm>
          <a:off x="3011973" y="2567919"/>
          <a:ext cx="1956271" cy="1956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8462" y="2854408"/>
        <a:ext cx="1383293" cy="1383293"/>
      </dsp:txXfrm>
    </dsp:sp>
    <dsp:sp modelId="{2D400E02-F088-419F-BA8A-E3B9C395FFDF}">
      <dsp:nvSpPr>
        <dsp:cNvPr id="0" name=""/>
        <dsp:cNvSpPr/>
      </dsp:nvSpPr>
      <dsp:spPr>
        <a:xfrm rot="16200000">
          <a:off x="3695042" y="2250790"/>
          <a:ext cx="590133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590133" y="2206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975356" y="2258100"/>
        <a:ext cx="29506" cy="29506"/>
      </dsp:txXfrm>
    </dsp:sp>
    <dsp:sp modelId="{21604A68-C9AE-497D-A942-CE0E075A7E10}">
      <dsp:nvSpPr>
        <dsp:cNvPr id="0" name=""/>
        <dsp:cNvSpPr/>
      </dsp:nvSpPr>
      <dsp:spPr>
        <a:xfrm>
          <a:off x="3011973" y="21515"/>
          <a:ext cx="1956271" cy="1956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3298462" y="308004"/>
        <a:ext cx="1383293" cy="1383293"/>
      </dsp:txXfrm>
    </dsp:sp>
    <dsp:sp modelId="{37BFBA13-DFB6-4F1F-A567-C6919DEA894F}">
      <dsp:nvSpPr>
        <dsp:cNvPr id="0" name=""/>
        <dsp:cNvSpPr/>
      </dsp:nvSpPr>
      <dsp:spPr>
        <a:xfrm rot="1800000">
          <a:off x="4797668" y="4160594"/>
          <a:ext cx="590133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590133" y="2206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077981" y="4167903"/>
        <a:ext cx="29506" cy="29506"/>
      </dsp:txXfrm>
    </dsp:sp>
    <dsp:sp modelId="{7DFC0280-A835-4073-84C9-B8656690C6B8}">
      <dsp:nvSpPr>
        <dsp:cNvPr id="0" name=""/>
        <dsp:cNvSpPr/>
      </dsp:nvSpPr>
      <dsp:spPr>
        <a:xfrm>
          <a:off x="5217224" y="3841122"/>
          <a:ext cx="1956271" cy="1956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155862"/>
                <a:satOff val="-21370"/>
                <a:lumOff val="1740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shade val="80000"/>
                <a:hueOff val="-155862"/>
                <a:satOff val="-21370"/>
                <a:lumOff val="1740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03713" y="4127611"/>
        <a:ext cx="1383293" cy="1383293"/>
      </dsp:txXfrm>
    </dsp:sp>
    <dsp:sp modelId="{166C8F24-7E1A-4AC9-8E21-62B05201FDA5}">
      <dsp:nvSpPr>
        <dsp:cNvPr id="0" name=""/>
        <dsp:cNvSpPr/>
      </dsp:nvSpPr>
      <dsp:spPr>
        <a:xfrm rot="9000000">
          <a:off x="2592417" y="4160594"/>
          <a:ext cx="590133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590133" y="2206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872730" y="4167903"/>
        <a:ext cx="29506" cy="29506"/>
      </dsp:txXfrm>
    </dsp:sp>
    <dsp:sp modelId="{FD4349D4-C62C-4F4A-ADD9-D55F75AE180E}">
      <dsp:nvSpPr>
        <dsp:cNvPr id="0" name=""/>
        <dsp:cNvSpPr/>
      </dsp:nvSpPr>
      <dsp:spPr>
        <a:xfrm>
          <a:off x="806722" y="3841122"/>
          <a:ext cx="1956271" cy="1956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311725"/>
                <a:satOff val="-42741"/>
                <a:lumOff val="3480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shade val="80000"/>
                <a:hueOff val="-311725"/>
                <a:satOff val="-42741"/>
                <a:lumOff val="3480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3211" y="4127611"/>
        <a:ext cx="1383293" cy="1383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24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93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97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092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95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43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793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6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71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2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88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4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3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67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3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1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F82A-8C3B-423F-A847-5BCFDBB96C14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1AE9-F354-4B48-815F-05909E083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64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850" y="2168143"/>
            <a:ext cx="3504550" cy="1008131"/>
          </a:xfrm>
        </p:spPr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 AUF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Ã©sultat de recherche d'images pour &quot;ask.f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40" y="1790827"/>
            <a:ext cx="6870012" cy="21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ask.fm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39" y="405801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62079" y="2449268"/>
            <a:ext cx="297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805637" y="1688700"/>
            <a:ext cx="2167466" cy="2167466"/>
            <a:chOff x="2059093" y="1733973"/>
            <a:chExt cx="2167466" cy="2167466"/>
          </a:xfrm>
        </p:grpSpPr>
        <p:sp>
          <p:nvSpPr>
            <p:cNvPr id="6" name="Forme 5"/>
            <p:cNvSpPr/>
            <p:nvPr/>
          </p:nvSpPr>
          <p:spPr>
            <a:xfrm>
              <a:off x="2059093" y="1733973"/>
              <a:ext cx="2167466" cy="2167466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4"/>
            <p:cNvSpPr/>
            <p:nvPr/>
          </p:nvSpPr>
          <p:spPr>
            <a:xfrm>
              <a:off x="2604759" y="2282937"/>
              <a:ext cx="1076134" cy="106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</a:t>
              </a:r>
              <a:endParaRPr lang="fr-F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54" y="2322873"/>
            <a:ext cx="576550" cy="9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62079" y="2449268"/>
            <a:ext cx="297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805637" y="1688700"/>
            <a:ext cx="2167466" cy="2167466"/>
            <a:chOff x="2059093" y="1733973"/>
            <a:chExt cx="2167466" cy="2167466"/>
          </a:xfrm>
        </p:grpSpPr>
        <p:sp>
          <p:nvSpPr>
            <p:cNvPr id="6" name="Forme 5"/>
            <p:cNvSpPr/>
            <p:nvPr/>
          </p:nvSpPr>
          <p:spPr>
            <a:xfrm>
              <a:off x="2059093" y="1733973"/>
              <a:ext cx="2167466" cy="2167466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4"/>
            <p:cNvSpPr/>
            <p:nvPr/>
          </p:nvSpPr>
          <p:spPr>
            <a:xfrm>
              <a:off x="2604759" y="2282937"/>
              <a:ext cx="1076134" cy="106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</a:t>
              </a:r>
              <a:endParaRPr lang="fr-F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18" y="2237664"/>
            <a:ext cx="1278976" cy="9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62079" y="2449268"/>
            <a:ext cx="297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805637" y="1688700"/>
            <a:ext cx="2167466" cy="2167466"/>
            <a:chOff x="2059093" y="1733973"/>
            <a:chExt cx="2167466" cy="2167466"/>
          </a:xfrm>
        </p:grpSpPr>
        <p:sp>
          <p:nvSpPr>
            <p:cNvPr id="6" name="Forme 5"/>
            <p:cNvSpPr/>
            <p:nvPr/>
          </p:nvSpPr>
          <p:spPr>
            <a:xfrm>
              <a:off x="2059093" y="1733973"/>
              <a:ext cx="2167466" cy="2167466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4"/>
            <p:cNvSpPr/>
            <p:nvPr/>
          </p:nvSpPr>
          <p:spPr>
            <a:xfrm>
              <a:off x="2604759" y="2282937"/>
              <a:ext cx="1076134" cy="106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Wer</a:t>
              </a:r>
              <a:endParaRPr lang="fr-F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2" descr="Résultat de recherche d'images pour &quot;logo youtub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22790" r="23146" b="22263"/>
          <a:stretch/>
        </p:blipFill>
        <p:spPr bwMode="auto">
          <a:xfrm>
            <a:off x="2476585" y="2411959"/>
            <a:ext cx="994410" cy="7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62079" y="2449268"/>
            <a:ext cx="297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805637" y="1688700"/>
            <a:ext cx="2167466" cy="2167466"/>
            <a:chOff x="2059093" y="1733973"/>
            <a:chExt cx="2167466" cy="2167466"/>
          </a:xfrm>
        </p:grpSpPr>
        <p:sp>
          <p:nvSpPr>
            <p:cNvPr id="6" name="Forme 5"/>
            <p:cNvSpPr/>
            <p:nvPr/>
          </p:nvSpPr>
          <p:spPr>
            <a:xfrm>
              <a:off x="2059093" y="1733973"/>
              <a:ext cx="2167466" cy="2167466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4"/>
            <p:cNvSpPr/>
            <p:nvPr/>
          </p:nvSpPr>
          <p:spPr>
            <a:xfrm>
              <a:off x="2503004" y="2282937"/>
              <a:ext cx="1279643" cy="106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</a:t>
              </a:r>
              <a:endParaRPr lang="fr-F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93" y="235470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44338" y="2091050"/>
            <a:ext cx="442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Celina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44338" y="3188657"/>
            <a:ext cx="42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84560" y="4170459"/>
            <a:ext cx="461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Bremen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84560" y="5370809"/>
            <a:ext cx="441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17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72504" y="3197323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46551" y="4170459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46551" y="5370809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72504" y="2091050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81404" y="1285447"/>
            <a:ext cx="256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INTERVIEW: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15" y="1860495"/>
            <a:ext cx="576550" cy="9843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7" y="5099711"/>
            <a:ext cx="952500" cy="952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5" y="3860569"/>
            <a:ext cx="1524000" cy="1143000"/>
          </a:xfrm>
          <a:prstGeom prst="rect">
            <a:avLst/>
          </a:prstGeom>
        </p:spPr>
      </p:pic>
      <p:sp>
        <p:nvSpPr>
          <p:cNvPr id="5" name="Pentagone 4"/>
          <p:cNvSpPr/>
          <p:nvPr/>
        </p:nvSpPr>
        <p:spPr>
          <a:xfrm>
            <a:off x="4700142" y="2290700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entagone 24"/>
          <p:cNvSpPr/>
          <p:nvPr/>
        </p:nvSpPr>
        <p:spPr>
          <a:xfrm>
            <a:off x="4703975" y="3385115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entagone 27"/>
          <p:cNvSpPr/>
          <p:nvPr/>
        </p:nvSpPr>
        <p:spPr>
          <a:xfrm>
            <a:off x="4700142" y="4372387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entagone 31"/>
          <p:cNvSpPr/>
          <p:nvPr/>
        </p:nvSpPr>
        <p:spPr>
          <a:xfrm>
            <a:off x="4700141" y="5575961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ésultat de recherche d'images pour &quot;logo youtube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22790" r="23146" b="22263"/>
          <a:stretch/>
        </p:blipFill>
        <p:spPr bwMode="auto">
          <a:xfrm>
            <a:off x="886995" y="3110947"/>
            <a:ext cx="994410" cy="7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4" grpId="0"/>
      <p:bldP spid="15" grpId="0"/>
      <p:bldP spid="16" grpId="0"/>
      <p:bldP spid="5" grpId="0" animBg="1"/>
      <p:bldP spid="25" grpId="0" animBg="1"/>
      <p:bldP spid="28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44338" y="2091050"/>
            <a:ext cx="442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Celina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44338" y="3188657"/>
            <a:ext cx="42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84560" y="4170459"/>
            <a:ext cx="461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Bremen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84560" y="5370809"/>
            <a:ext cx="441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17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72504" y="3197323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46551" y="4170459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46551" y="5370809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72504" y="2091050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15" y="1860495"/>
            <a:ext cx="576550" cy="9843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7" y="5099711"/>
            <a:ext cx="952500" cy="952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5" y="3860569"/>
            <a:ext cx="1524000" cy="1143000"/>
          </a:xfrm>
          <a:prstGeom prst="rect">
            <a:avLst/>
          </a:prstGeom>
        </p:spPr>
      </p:pic>
      <p:sp>
        <p:nvSpPr>
          <p:cNvPr id="5" name="Pentagone 4"/>
          <p:cNvSpPr/>
          <p:nvPr/>
        </p:nvSpPr>
        <p:spPr>
          <a:xfrm>
            <a:off x="4700142" y="2290700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entagone 24"/>
          <p:cNvSpPr/>
          <p:nvPr/>
        </p:nvSpPr>
        <p:spPr>
          <a:xfrm>
            <a:off x="4703975" y="3385115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entagone 27"/>
          <p:cNvSpPr/>
          <p:nvPr/>
        </p:nvSpPr>
        <p:spPr>
          <a:xfrm>
            <a:off x="4700142" y="4372387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entagone 31"/>
          <p:cNvSpPr/>
          <p:nvPr/>
        </p:nvSpPr>
        <p:spPr>
          <a:xfrm>
            <a:off x="4700141" y="5575961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ésultat de recherche d'images pour &quot;logo youtube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22790" r="23146" b="22263"/>
          <a:stretch/>
        </p:blipFill>
        <p:spPr bwMode="auto">
          <a:xfrm>
            <a:off x="886995" y="3110947"/>
            <a:ext cx="994410" cy="7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881404" y="1285447"/>
            <a:ext cx="256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INTERVIEW: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849" y="317852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44338" y="2091050"/>
            <a:ext cx="442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Celina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44338" y="3188657"/>
            <a:ext cx="42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84560" y="4170459"/>
            <a:ext cx="461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Bremen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84560" y="5370809"/>
            <a:ext cx="441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17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72504" y="3197323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46551" y="4170459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46551" y="5370809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72504" y="2091050"/>
            <a:ext cx="29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15" y="1860495"/>
            <a:ext cx="576550" cy="984329"/>
          </a:xfrm>
          <a:prstGeom prst="rect">
            <a:avLst/>
          </a:prstGeom>
        </p:spPr>
      </p:pic>
      <p:pic>
        <p:nvPicPr>
          <p:cNvPr id="20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58" y="429398"/>
            <a:ext cx="1223569" cy="12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7" y="5099711"/>
            <a:ext cx="952500" cy="952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5" y="3860569"/>
            <a:ext cx="1524000" cy="1143000"/>
          </a:xfrm>
          <a:prstGeom prst="rect">
            <a:avLst/>
          </a:prstGeom>
        </p:spPr>
      </p:pic>
      <p:sp>
        <p:nvSpPr>
          <p:cNvPr id="5" name="Pentagone 4"/>
          <p:cNvSpPr/>
          <p:nvPr/>
        </p:nvSpPr>
        <p:spPr>
          <a:xfrm>
            <a:off x="4700142" y="2290700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entagone 24"/>
          <p:cNvSpPr/>
          <p:nvPr/>
        </p:nvSpPr>
        <p:spPr>
          <a:xfrm>
            <a:off x="4703975" y="3385115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entagone 27"/>
          <p:cNvSpPr/>
          <p:nvPr/>
        </p:nvSpPr>
        <p:spPr>
          <a:xfrm>
            <a:off x="4700142" y="4372387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entagone 31"/>
          <p:cNvSpPr/>
          <p:nvPr/>
        </p:nvSpPr>
        <p:spPr>
          <a:xfrm>
            <a:off x="4700141" y="5575961"/>
            <a:ext cx="791851" cy="216427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881404" y="1285447"/>
            <a:ext cx="256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INTERVIEW: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Résultat de recherche d'images pour &quot;logo youtub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22790" r="23146" b="22263"/>
          <a:stretch/>
        </p:blipFill>
        <p:spPr bwMode="auto">
          <a:xfrm>
            <a:off x="886995" y="3110947"/>
            <a:ext cx="994410" cy="7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atten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28" y="713002"/>
            <a:ext cx="2118932" cy="17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drapeau allemand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34" y="3284984"/>
            <a:ext cx="1924100" cy="115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drapeau anglai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03454" y="3284984"/>
            <a:ext cx="1978606" cy="115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drapeau franÃ§ai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58" y="3284984"/>
            <a:ext cx="1765810" cy="1177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251285" y="4724131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Wo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03454" y="4725144"/>
            <a:ext cx="1765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Where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01935" y="4735379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Où 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1285" y="5595619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19640" y="5595619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Who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87995" y="5584120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Qui 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5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7110"/>
            <a:ext cx="981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LA DEUXIEME PERSONNE DU SINGULIER :</a:t>
            </a:r>
            <a:endParaRPr lang="fr-FR" sz="3200" b="1" u="sng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28868967"/>
              </p:ext>
            </p:extLst>
          </p:nvPr>
        </p:nvGraphicFramePr>
        <p:xfrm>
          <a:off x="3771900" y="883076"/>
          <a:ext cx="7980219" cy="581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898409" y="4069622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98409" y="1569345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</a:t>
            </a: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078686" y="5319201"/>
            <a:ext cx="179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</a:t>
            </a: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0120" y="5319201"/>
            <a:ext cx="181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33850"/>
            <a:ext cx="37719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Ã©sultat de recherche d'images pour &quot;ask.f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19" y="1635706"/>
            <a:ext cx="6870012" cy="21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673679" y="865414"/>
            <a:ext cx="5576207" cy="3494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en arc 6"/>
          <p:cNvCxnSpPr>
            <a:stCxn id="5" idx="4"/>
          </p:cNvCxnSpPr>
          <p:nvPr/>
        </p:nvCxnSpPr>
        <p:spPr>
          <a:xfrm rot="16200000" flipH="1">
            <a:off x="5153706" y="3667806"/>
            <a:ext cx="1045028" cy="2428874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890657" y="5108377"/>
            <a:ext cx="2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568416" y="5108377"/>
            <a:ext cx="362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oser des questions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RÃ©sultat de recherche d'images pour &quot;ask.fm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4" y="44335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4" y="1726668"/>
            <a:ext cx="1609786" cy="16097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94252" y="3751869"/>
            <a:ext cx="483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die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</a:t>
            </a: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</a:t>
            </a: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1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1462" r="666" b="365"/>
          <a:stretch/>
        </p:blipFill>
        <p:spPr>
          <a:xfrm>
            <a:off x="3888509" y="620894"/>
            <a:ext cx="8334196" cy="623710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5595" y="2628312"/>
            <a:ext cx="3722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Welche Symbole</a:t>
            </a:r>
          </a:p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  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erkennst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du?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499" y="1232291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34" y="3202343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35" y="3842936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540" y="4483529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245" y="5658526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245" y="6258005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1462" r="666" b="365"/>
          <a:stretch/>
        </p:blipFill>
        <p:spPr>
          <a:xfrm>
            <a:off x="3888509" y="620894"/>
            <a:ext cx="8334196" cy="6237106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56524"/>
              </p:ext>
            </p:extLst>
          </p:nvPr>
        </p:nvGraphicFramePr>
        <p:xfrm>
          <a:off x="111579" y="830590"/>
          <a:ext cx="3630112" cy="322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5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09765">
                <a:tc gridSpan="2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25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</a:t>
                      </a:r>
                      <a:r>
                        <a:rPr lang="fr-FR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auf</a:t>
                      </a:r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YouTube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00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00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00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Wohnort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4326" r="86945" b="83209"/>
          <a:stretch/>
        </p:blipFill>
        <p:spPr>
          <a:xfrm>
            <a:off x="1373416" y="957410"/>
            <a:ext cx="800101" cy="79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926635" y="2180999"/>
            <a:ext cx="170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28878" y="2775581"/>
            <a:ext cx="2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Celina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28878" y="3171117"/>
            <a:ext cx="2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59583" y="3566653"/>
            <a:ext cx="2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Bremen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20596"/>
            <a:ext cx="890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Informationen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diese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YouTuberin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499" y="1232291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34" y="3202343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35" y="3842936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540" y="4483529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245" y="5658526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ésultat de recherche d'images pour &quot;lik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245" y="6258005"/>
            <a:ext cx="443755" cy="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76692" y="1467745"/>
            <a:ext cx="970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Du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Celi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Stell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vor!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4326" r="86945" b="83209"/>
          <a:stretch/>
        </p:blipFill>
        <p:spPr>
          <a:xfrm>
            <a:off x="4427701" y="5218326"/>
            <a:ext cx="800101" cy="79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à coins arrondis 12"/>
          <p:cNvSpPr/>
          <p:nvPr/>
        </p:nvSpPr>
        <p:spPr>
          <a:xfrm>
            <a:off x="4615060" y="2240014"/>
            <a:ext cx="5488080" cy="1863025"/>
          </a:xfrm>
          <a:prstGeom prst="wedgeRoundRectCallout">
            <a:avLst>
              <a:gd name="adj1" fmla="val -35717"/>
              <a:gd name="adj2" fmla="val 1072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YouTube bin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21" y="155134"/>
            <a:ext cx="1315448" cy="13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1462" r="666" b="365"/>
          <a:stretch/>
        </p:blipFill>
        <p:spPr>
          <a:xfrm>
            <a:off x="3888509" y="620894"/>
            <a:ext cx="8334196" cy="623710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42468" y="2424431"/>
            <a:ext cx="3930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Dokument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4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Fragen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916790" y="1588795"/>
            <a:ext cx="1861457" cy="6204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3627"/>
              </p:ext>
            </p:extLst>
          </p:nvPr>
        </p:nvGraphicFramePr>
        <p:xfrm>
          <a:off x="6983719" y="1914673"/>
          <a:ext cx="2128926" cy="4259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31264">
                <a:tc>
                  <a:txBody>
                    <a:bodyPr/>
                    <a:lstStyle/>
                    <a:p>
                      <a:pPr algn="ctr"/>
                      <a:endParaRPr lang="fr-FR" sz="2000" dirty="0" smtClean="0"/>
                    </a:p>
                    <a:p>
                      <a:pPr algn="ctr"/>
                      <a:endParaRPr lang="fr-FR" sz="2000" dirty="0" smtClean="0"/>
                    </a:p>
                    <a:p>
                      <a:pPr algn="ctr"/>
                      <a:r>
                        <a:rPr lang="fr-FR" sz="2000" dirty="0" smtClean="0"/>
                        <a:t>ANTWORTEN</a:t>
                      </a:r>
                    </a:p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6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096066" y="3602909"/>
            <a:ext cx="170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98310" y="4239124"/>
            <a:ext cx="2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Celina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14424" y="4871597"/>
            <a:ext cx="2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14424" y="5538342"/>
            <a:ext cx="2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Bremen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70943"/>
              </p:ext>
            </p:extLst>
          </p:nvPr>
        </p:nvGraphicFramePr>
        <p:xfrm>
          <a:off x="1451728" y="1909391"/>
          <a:ext cx="3363866" cy="426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33410">
                <a:tc>
                  <a:txBody>
                    <a:bodyPr/>
                    <a:lstStyle/>
                    <a:p>
                      <a:pPr algn="ctr"/>
                      <a:endParaRPr lang="fr-FR" sz="2000" dirty="0" smtClean="0"/>
                    </a:p>
                    <a:p>
                      <a:pPr algn="ctr"/>
                      <a:endParaRPr lang="fr-FR" sz="2000" dirty="0" smtClean="0"/>
                    </a:p>
                    <a:p>
                      <a:pPr algn="ctr"/>
                      <a:r>
                        <a:rPr lang="fr-FR" sz="2000" dirty="0" smtClean="0"/>
                        <a:t>FRAGEN</a:t>
                      </a:r>
                    </a:p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17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756936" y="4239124"/>
            <a:ext cx="281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56936" y="4875339"/>
            <a:ext cx="281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27965" y="5538342"/>
            <a:ext cx="281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65115" y="3602909"/>
            <a:ext cx="281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76692" y="1242646"/>
            <a:ext cx="970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Komm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an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Tafel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verbinde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mit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Pfeil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4901003" y="3921551"/>
            <a:ext cx="1997307" cy="5561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943707" y="3864519"/>
            <a:ext cx="1954603" cy="674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892551" y="5243771"/>
            <a:ext cx="1997307" cy="5561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4858298" y="5182623"/>
            <a:ext cx="2031560" cy="6173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7" y="3482025"/>
            <a:ext cx="443455" cy="75709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2" y="5491287"/>
            <a:ext cx="952500" cy="9525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2" y="4596778"/>
            <a:ext cx="1278976" cy="959232"/>
          </a:xfrm>
          <a:prstGeom prst="rect">
            <a:avLst/>
          </a:prstGeom>
        </p:spPr>
      </p:pic>
      <p:pic>
        <p:nvPicPr>
          <p:cNvPr id="20" name="Picture 2" descr="Résultat de recherche d'images pour &quot;logo youtube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22790" r="23146" b="22263"/>
          <a:stretch/>
        </p:blipFill>
        <p:spPr bwMode="auto">
          <a:xfrm>
            <a:off x="644246" y="4341643"/>
            <a:ext cx="577026" cy="41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71309587"/>
              </p:ext>
            </p:extLst>
          </p:nvPr>
        </p:nvGraphicFramePr>
        <p:xfrm>
          <a:off x="362611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21" y="155134"/>
            <a:ext cx="1315448" cy="13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D7B4A9-2087-4FF7-9CC6-ACACD135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3D7B4A9-2087-4FF7-9CC6-ACACD135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3D7B4A9-2087-4FF7-9CC6-ACACD135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83D7B4A9-2087-4FF7-9CC6-ACACD1353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50A885-967F-4D1D-8542-8CA6A793C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0C50A885-967F-4D1D-8542-8CA6A793C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0C50A885-967F-4D1D-8542-8CA6A793C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C50A885-967F-4D1D-8542-8CA6A793C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633890-FF44-4F6F-9C65-CB8FC3D6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97633890-FF44-4F6F-9C65-CB8FC3D6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97633890-FF44-4F6F-9C65-CB8FC3D6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97633890-FF44-4F6F-9C65-CB8FC3D6E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5262B-BB1F-472D-8003-C257B2EB4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6CA5262B-BB1F-472D-8003-C257B2EB4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6CA5262B-BB1F-472D-8003-C257B2EB4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6CA5262B-BB1F-472D-8003-C257B2EB4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6706F6-EFFA-44D3-85CE-FB3AF67D4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786706F6-EFFA-44D3-85CE-FB3AF67D4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786706F6-EFFA-44D3-85CE-FB3AF67D4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786706F6-EFFA-44D3-85CE-FB3AF67D4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3FEBE-998E-434B-A211-E86A0A29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6153FEBE-998E-434B-A211-E86A0A29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6153FEBE-998E-434B-A211-E86A0A29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6153FEBE-998E-434B-A211-E86A0A29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156</TotalTime>
  <Words>266</Words>
  <Application>Microsoft Office PowerPoint</Application>
  <PresentationFormat>Grand écran</PresentationFormat>
  <Paragraphs>87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Traînée de condensation</vt:lpstr>
      <vt:lpstr>CELI AUF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CELI AUF ASK.FM</dc:title>
  <dc:creator>Torsten Kluczka</dc:creator>
  <cp:lastModifiedBy>PB</cp:lastModifiedBy>
  <cp:revision>29</cp:revision>
  <dcterms:created xsi:type="dcterms:W3CDTF">2016-07-03T13:49:12Z</dcterms:created>
  <dcterms:modified xsi:type="dcterms:W3CDTF">2019-10-11T11:41:03Z</dcterms:modified>
</cp:coreProperties>
</file>