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6" r:id="rId5"/>
    <p:sldId id="262" r:id="rId6"/>
    <p:sldId id="263" r:id="rId7"/>
    <p:sldId id="264" r:id="rId8"/>
    <p:sldId id="260" r:id="rId9"/>
    <p:sldId id="258" r:id="rId10"/>
    <p:sldId id="271" r:id="rId11"/>
    <p:sldId id="267" r:id="rId12"/>
    <p:sldId id="265" r:id="rId13"/>
    <p:sldId id="268" r:id="rId14"/>
    <p:sldId id="269" r:id="rId15"/>
    <p:sldId id="270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7D71D-0D98-44F7-BD66-AEB902B2D2E4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C3CAA3B-B5F7-4409-990C-D8F3A1E6E4A2}">
      <dgm:prSet phldrT="[Texte]"/>
      <dgm:spPr/>
      <dgm:t>
        <a:bodyPr/>
        <a:lstStyle/>
        <a:p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8880C-D8EA-4C7B-8705-A6A2CF94D607}" type="parTrans" cxnId="{DCD04297-B667-4115-86D3-5FDEB9F1DBE3}">
      <dgm:prSet/>
      <dgm:spPr/>
      <dgm:t>
        <a:bodyPr/>
        <a:lstStyle/>
        <a:p>
          <a:endParaRPr lang="fr-FR"/>
        </a:p>
      </dgm:t>
    </dgm:pt>
    <dgm:pt modelId="{BA139E91-1F1D-4728-AEE5-86648470393E}" type="sibTrans" cxnId="{DCD04297-B667-4115-86D3-5FDEB9F1DBE3}">
      <dgm:prSet/>
      <dgm:spPr/>
      <dgm:t>
        <a:bodyPr/>
        <a:lstStyle/>
        <a:p>
          <a:endParaRPr lang="fr-FR"/>
        </a:p>
      </dgm:t>
    </dgm:pt>
    <dgm:pt modelId="{E2135AA5-DEE5-44EE-A059-C34152621E22}">
      <dgm:prSet phldrT="[Texte]" custT="1"/>
      <dgm:spPr/>
      <dgm:t>
        <a:bodyPr/>
        <a:lstStyle/>
        <a:p>
          <a:pPr algn="ctr"/>
          <a:endParaRPr lang="fr-FR" sz="2200" dirty="0" smtClean="0"/>
        </a:p>
        <a:p>
          <a:pPr algn="ctr"/>
          <a:endParaRPr lang="fr-FR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14ACCD-BFF7-4988-B71B-B32B29E1E5EC}" type="parTrans" cxnId="{E3D4244B-4D05-42C5-A3ED-ECC7487F6A46}">
      <dgm:prSet/>
      <dgm:spPr/>
      <dgm:t>
        <a:bodyPr/>
        <a:lstStyle/>
        <a:p>
          <a:endParaRPr lang="fr-FR"/>
        </a:p>
      </dgm:t>
    </dgm:pt>
    <dgm:pt modelId="{2E0F38BE-F70F-4CB9-96FF-4342B6D586D1}" type="sibTrans" cxnId="{E3D4244B-4D05-42C5-A3ED-ECC7487F6A46}">
      <dgm:prSet/>
      <dgm:spPr/>
      <dgm:t>
        <a:bodyPr/>
        <a:lstStyle/>
        <a:p>
          <a:endParaRPr lang="fr-FR"/>
        </a:p>
      </dgm:t>
    </dgm:pt>
    <dgm:pt modelId="{3B1C4886-4AD8-4D58-BA6B-6641859BAFDF}">
      <dgm:prSet phldrT="[Texte]"/>
      <dgm:spPr/>
      <dgm:t>
        <a:bodyPr/>
        <a:lstStyle/>
        <a:p>
          <a:pPr algn="l"/>
          <a:endParaRPr lang="fr-FR" sz="1700" dirty="0"/>
        </a:p>
      </dgm:t>
    </dgm:pt>
    <dgm:pt modelId="{A6A5650A-0BFF-4543-A7CC-CF534503C1B1}" type="parTrans" cxnId="{63CD42B8-130D-44B9-94BB-7083595C42F0}">
      <dgm:prSet/>
      <dgm:spPr/>
      <dgm:t>
        <a:bodyPr/>
        <a:lstStyle/>
        <a:p>
          <a:endParaRPr lang="fr-FR"/>
        </a:p>
      </dgm:t>
    </dgm:pt>
    <dgm:pt modelId="{2034C818-8C52-460C-95FF-FD6391945835}" type="sibTrans" cxnId="{63CD42B8-130D-44B9-94BB-7083595C42F0}">
      <dgm:prSet/>
      <dgm:spPr/>
      <dgm:t>
        <a:bodyPr/>
        <a:lstStyle/>
        <a:p>
          <a:endParaRPr lang="fr-FR"/>
        </a:p>
      </dgm:t>
    </dgm:pt>
    <dgm:pt modelId="{9D1044B8-6BA2-4390-8EC0-D0C655158847}">
      <dgm:prSet phldrT="[Texte]" custT="1"/>
      <dgm:spPr/>
      <dgm:t>
        <a:bodyPr/>
        <a:lstStyle/>
        <a:p>
          <a:endParaRPr lang="fr-FR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37E985-4A4E-415F-A478-1E233F03BF5B}" type="parTrans" cxnId="{9CE7A86D-E373-41BD-9BE9-1E17CA3785CE}">
      <dgm:prSet/>
      <dgm:spPr/>
      <dgm:t>
        <a:bodyPr/>
        <a:lstStyle/>
        <a:p>
          <a:endParaRPr lang="fr-FR"/>
        </a:p>
      </dgm:t>
    </dgm:pt>
    <dgm:pt modelId="{9A2FD96E-90EE-43A4-A26A-9F85175C109B}" type="sibTrans" cxnId="{9CE7A86D-E373-41BD-9BE9-1E17CA3785CE}">
      <dgm:prSet/>
      <dgm:spPr/>
      <dgm:t>
        <a:bodyPr/>
        <a:lstStyle/>
        <a:p>
          <a:endParaRPr lang="fr-FR"/>
        </a:p>
      </dgm:t>
    </dgm:pt>
    <dgm:pt modelId="{AB655AE7-6DAD-4B84-86E4-C393219E2A4D}">
      <dgm:prSet phldrT="[Texte]" custT="1"/>
      <dgm:spPr/>
      <dgm:t>
        <a:bodyPr/>
        <a:lstStyle/>
        <a:p>
          <a:endParaRPr lang="fr-FR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88205C-B510-4031-A363-592C5E9EDE65}" type="parTrans" cxnId="{FEA0DDD1-38D5-4827-AD2B-D33BD577FF59}">
      <dgm:prSet/>
      <dgm:spPr/>
      <dgm:t>
        <a:bodyPr/>
        <a:lstStyle/>
        <a:p>
          <a:endParaRPr lang="fr-FR"/>
        </a:p>
      </dgm:t>
    </dgm:pt>
    <dgm:pt modelId="{DC8F6781-6950-4626-869F-CD93A6CF21C4}" type="sibTrans" cxnId="{FEA0DDD1-38D5-4827-AD2B-D33BD577FF59}">
      <dgm:prSet/>
      <dgm:spPr/>
      <dgm:t>
        <a:bodyPr/>
        <a:lstStyle/>
        <a:p>
          <a:endParaRPr lang="fr-FR"/>
        </a:p>
      </dgm:t>
    </dgm:pt>
    <dgm:pt modelId="{3FB015FA-0F0C-411D-AE7A-7FB8AD2FFE93}" type="pres">
      <dgm:prSet presAssocID="{FB17D71D-0D98-44F7-BD66-AEB902B2D2E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57FEB7-7CC1-490E-9165-345C1B67E6B1}" type="pres">
      <dgm:prSet presAssocID="{8C3CAA3B-B5F7-4409-990C-D8F3A1E6E4A2}" presName="centerShape" presStyleLbl="node0" presStyleIdx="0" presStyleCnt="1"/>
      <dgm:spPr/>
      <dgm:t>
        <a:bodyPr/>
        <a:lstStyle/>
        <a:p>
          <a:endParaRPr lang="fr-FR"/>
        </a:p>
      </dgm:t>
    </dgm:pt>
    <dgm:pt modelId="{2D400E02-F088-419F-BA8A-E3B9C395FFDF}" type="pres">
      <dgm:prSet presAssocID="{8C14ACCD-BFF7-4988-B71B-B32B29E1E5EC}" presName="Name9" presStyleLbl="parChTrans1D2" presStyleIdx="0" presStyleCnt="3"/>
      <dgm:spPr/>
      <dgm:t>
        <a:bodyPr/>
        <a:lstStyle/>
        <a:p>
          <a:endParaRPr lang="fr-FR"/>
        </a:p>
      </dgm:t>
    </dgm:pt>
    <dgm:pt modelId="{93FA7E2D-668D-41DF-AA79-7C3736ECD842}" type="pres">
      <dgm:prSet presAssocID="{8C14ACCD-BFF7-4988-B71B-B32B29E1E5EC}" presName="connTx" presStyleLbl="parChTrans1D2" presStyleIdx="0" presStyleCnt="3"/>
      <dgm:spPr/>
      <dgm:t>
        <a:bodyPr/>
        <a:lstStyle/>
        <a:p>
          <a:endParaRPr lang="fr-FR"/>
        </a:p>
      </dgm:t>
    </dgm:pt>
    <dgm:pt modelId="{21604A68-C9AE-497D-A942-CE0E075A7E10}" type="pres">
      <dgm:prSet presAssocID="{E2135AA5-DEE5-44EE-A059-C34152621E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BFBA13-DFB6-4F1F-A567-C6919DEA894F}" type="pres">
      <dgm:prSet presAssocID="{E237E985-4A4E-415F-A478-1E233F03BF5B}" presName="Name9" presStyleLbl="parChTrans1D2" presStyleIdx="1" presStyleCnt="3"/>
      <dgm:spPr/>
      <dgm:t>
        <a:bodyPr/>
        <a:lstStyle/>
        <a:p>
          <a:endParaRPr lang="fr-FR"/>
        </a:p>
      </dgm:t>
    </dgm:pt>
    <dgm:pt modelId="{2223C38C-1DCF-40A4-89FA-DC7EC12BC51B}" type="pres">
      <dgm:prSet presAssocID="{E237E985-4A4E-415F-A478-1E233F03BF5B}" presName="connTx" presStyleLbl="parChTrans1D2" presStyleIdx="1" presStyleCnt="3"/>
      <dgm:spPr/>
      <dgm:t>
        <a:bodyPr/>
        <a:lstStyle/>
        <a:p>
          <a:endParaRPr lang="fr-FR"/>
        </a:p>
      </dgm:t>
    </dgm:pt>
    <dgm:pt modelId="{7DFC0280-A835-4073-84C9-B8656690C6B8}" type="pres">
      <dgm:prSet presAssocID="{9D1044B8-6BA2-4390-8EC0-D0C6551588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C8F24-7E1A-4AC9-8E21-62B05201FDA5}" type="pres">
      <dgm:prSet presAssocID="{4E88205C-B510-4031-A363-592C5E9EDE65}" presName="Name9" presStyleLbl="parChTrans1D2" presStyleIdx="2" presStyleCnt="3"/>
      <dgm:spPr/>
      <dgm:t>
        <a:bodyPr/>
        <a:lstStyle/>
        <a:p>
          <a:endParaRPr lang="fr-FR"/>
        </a:p>
      </dgm:t>
    </dgm:pt>
    <dgm:pt modelId="{EE46F3E6-AC86-4736-A5B5-D106490B474C}" type="pres">
      <dgm:prSet presAssocID="{4E88205C-B510-4031-A363-592C5E9EDE65}" presName="connTx" presStyleLbl="parChTrans1D2" presStyleIdx="2" presStyleCnt="3"/>
      <dgm:spPr/>
      <dgm:t>
        <a:bodyPr/>
        <a:lstStyle/>
        <a:p>
          <a:endParaRPr lang="fr-FR"/>
        </a:p>
      </dgm:t>
    </dgm:pt>
    <dgm:pt modelId="{FD4349D4-C62C-4F4A-ADD9-D55F75AE180E}" type="pres">
      <dgm:prSet presAssocID="{AB655AE7-6DAD-4B84-86E4-C393219E2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A631B28-4B78-470D-B4B3-BDD812E6ABB7}" type="presOf" srcId="{8C14ACCD-BFF7-4988-B71B-B32B29E1E5EC}" destId="{93FA7E2D-668D-41DF-AA79-7C3736ECD842}" srcOrd="1" destOrd="0" presId="urn:microsoft.com/office/officeart/2005/8/layout/radial1"/>
    <dgm:cxn modelId="{1D1BA214-D29D-4B60-B044-5EF4F7EA6B95}" type="presOf" srcId="{E237E985-4A4E-415F-A478-1E233F03BF5B}" destId="{37BFBA13-DFB6-4F1F-A567-C6919DEA894F}" srcOrd="0" destOrd="0" presId="urn:microsoft.com/office/officeart/2005/8/layout/radial1"/>
    <dgm:cxn modelId="{D05D8309-A79A-47FE-9CD9-BC3B4500A504}" type="presOf" srcId="{8C14ACCD-BFF7-4988-B71B-B32B29E1E5EC}" destId="{2D400E02-F088-419F-BA8A-E3B9C395FFDF}" srcOrd="0" destOrd="0" presId="urn:microsoft.com/office/officeart/2005/8/layout/radial1"/>
    <dgm:cxn modelId="{31CABFBC-0AF0-4033-AF26-8CD286812F4C}" type="presOf" srcId="{FB17D71D-0D98-44F7-BD66-AEB902B2D2E4}" destId="{3FB015FA-0F0C-411D-AE7A-7FB8AD2FFE93}" srcOrd="0" destOrd="0" presId="urn:microsoft.com/office/officeart/2005/8/layout/radial1"/>
    <dgm:cxn modelId="{9CE7A86D-E373-41BD-9BE9-1E17CA3785CE}" srcId="{8C3CAA3B-B5F7-4409-990C-D8F3A1E6E4A2}" destId="{9D1044B8-6BA2-4390-8EC0-D0C655158847}" srcOrd="1" destOrd="0" parTransId="{E237E985-4A4E-415F-A478-1E233F03BF5B}" sibTransId="{9A2FD96E-90EE-43A4-A26A-9F85175C109B}"/>
    <dgm:cxn modelId="{FEA0DDD1-38D5-4827-AD2B-D33BD577FF59}" srcId="{8C3CAA3B-B5F7-4409-990C-D8F3A1E6E4A2}" destId="{AB655AE7-6DAD-4B84-86E4-C393219E2A4D}" srcOrd="2" destOrd="0" parTransId="{4E88205C-B510-4031-A363-592C5E9EDE65}" sibTransId="{DC8F6781-6950-4626-869F-CD93A6CF21C4}"/>
    <dgm:cxn modelId="{0430B783-5CCE-42C0-B73C-E93DFEEAD87B}" type="presOf" srcId="{8C3CAA3B-B5F7-4409-990C-D8F3A1E6E4A2}" destId="{A457FEB7-7CC1-490E-9165-345C1B67E6B1}" srcOrd="0" destOrd="0" presId="urn:microsoft.com/office/officeart/2005/8/layout/radial1"/>
    <dgm:cxn modelId="{438AB007-595B-4325-86F3-509A01E3BA10}" type="presOf" srcId="{4E88205C-B510-4031-A363-592C5E9EDE65}" destId="{EE46F3E6-AC86-4736-A5B5-D106490B474C}" srcOrd="1" destOrd="0" presId="urn:microsoft.com/office/officeart/2005/8/layout/radial1"/>
    <dgm:cxn modelId="{825E35E3-2ECE-4D89-96D3-9722D5D1B2F4}" type="presOf" srcId="{4E88205C-B510-4031-A363-592C5E9EDE65}" destId="{166C8F24-7E1A-4AC9-8E21-62B05201FDA5}" srcOrd="0" destOrd="0" presId="urn:microsoft.com/office/officeart/2005/8/layout/radial1"/>
    <dgm:cxn modelId="{D74DD302-8924-4458-A85C-1EC0F13189A6}" type="presOf" srcId="{3B1C4886-4AD8-4D58-BA6B-6641859BAFDF}" destId="{21604A68-C9AE-497D-A942-CE0E075A7E10}" srcOrd="0" destOrd="1" presId="urn:microsoft.com/office/officeart/2005/8/layout/radial1"/>
    <dgm:cxn modelId="{8F148718-707A-49BC-8236-7A6F85C76175}" type="presOf" srcId="{AB655AE7-6DAD-4B84-86E4-C393219E2A4D}" destId="{FD4349D4-C62C-4F4A-ADD9-D55F75AE180E}" srcOrd="0" destOrd="0" presId="urn:microsoft.com/office/officeart/2005/8/layout/radial1"/>
    <dgm:cxn modelId="{E3D4244B-4D05-42C5-A3ED-ECC7487F6A46}" srcId="{8C3CAA3B-B5F7-4409-990C-D8F3A1E6E4A2}" destId="{E2135AA5-DEE5-44EE-A059-C34152621E22}" srcOrd="0" destOrd="0" parTransId="{8C14ACCD-BFF7-4988-B71B-B32B29E1E5EC}" sibTransId="{2E0F38BE-F70F-4CB9-96FF-4342B6D586D1}"/>
    <dgm:cxn modelId="{53FCAC19-89C7-43F7-B765-7BFAE945A056}" type="presOf" srcId="{E2135AA5-DEE5-44EE-A059-C34152621E22}" destId="{21604A68-C9AE-497D-A942-CE0E075A7E10}" srcOrd="0" destOrd="0" presId="urn:microsoft.com/office/officeart/2005/8/layout/radial1"/>
    <dgm:cxn modelId="{DCD04297-B667-4115-86D3-5FDEB9F1DBE3}" srcId="{FB17D71D-0D98-44F7-BD66-AEB902B2D2E4}" destId="{8C3CAA3B-B5F7-4409-990C-D8F3A1E6E4A2}" srcOrd="0" destOrd="0" parTransId="{C9D8880C-D8EA-4C7B-8705-A6A2CF94D607}" sibTransId="{BA139E91-1F1D-4728-AEE5-86648470393E}"/>
    <dgm:cxn modelId="{63CD42B8-130D-44B9-94BB-7083595C42F0}" srcId="{E2135AA5-DEE5-44EE-A059-C34152621E22}" destId="{3B1C4886-4AD8-4D58-BA6B-6641859BAFDF}" srcOrd="0" destOrd="0" parTransId="{A6A5650A-0BFF-4543-A7CC-CF534503C1B1}" sibTransId="{2034C818-8C52-460C-95FF-FD6391945835}"/>
    <dgm:cxn modelId="{FBE4B7FF-B169-4FEC-B525-124D90C84C5A}" type="presOf" srcId="{E237E985-4A4E-415F-A478-1E233F03BF5B}" destId="{2223C38C-1DCF-40A4-89FA-DC7EC12BC51B}" srcOrd="1" destOrd="0" presId="urn:microsoft.com/office/officeart/2005/8/layout/radial1"/>
    <dgm:cxn modelId="{10274394-1ADD-49B5-B206-C45650724BF6}" type="presOf" srcId="{9D1044B8-6BA2-4390-8EC0-D0C655158847}" destId="{7DFC0280-A835-4073-84C9-B8656690C6B8}" srcOrd="0" destOrd="0" presId="urn:microsoft.com/office/officeart/2005/8/layout/radial1"/>
    <dgm:cxn modelId="{DC1695B3-B945-44C5-9F31-F7924D0D0F98}" type="presParOf" srcId="{3FB015FA-0F0C-411D-AE7A-7FB8AD2FFE93}" destId="{A457FEB7-7CC1-490E-9165-345C1B67E6B1}" srcOrd="0" destOrd="0" presId="urn:microsoft.com/office/officeart/2005/8/layout/radial1"/>
    <dgm:cxn modelId="{F41173C1-6871-4C21-86E2-CA3BF3A39261}" type="presParOf" srcId="{3FB015FA-0F0C-411D-AE7A-7FB8AD2FFE93}" destId="{2D400E02-F088-419F-BA8A-E3B9C395FFDF}" srcOrd="1" destOrd="0" presId="urn:microsoft.com/office/officeart/2005/8/layout/radial1"/>
    <dgm:cxn modelId="{D0C0867E-4478-4F0C-B71C-BE17A2E2119A}" type="presParOf" srcId="{2D400E02-F088-419F-BA8A-E3B9C395FFDF}" destId="{93FA7E2D-668D-41DF-AA79-7C3736ECD842}" srcOrd="0" destOrd="0" presId="urn:microsoft.com/office/officeart/2005/8/layout/radial1"/>
    <dgm:cxn modelId="{0F57A745-0ED5-4C25-A85C-B7E75C8F5C21}" type="presParOf" srcId="{3FB015FA-0F0C-411D-AE7A-7FB8AD2FFE93}" destId="{21604A68-C9AE-497D-A942-CE0E075A7E10}" srcOrd="2" destOrd="0" presId="urn:microsoft.com/office/officeart/2005/8/layout/radial1"/>
    <dgm:cxn modelId="{2CC4A2BD-D469-41B2-8A4E-F983FFD64F40}" type="presParOf" srcId="{3FB015FA-0F0C-411D-AE7A-7FB8AD2FFE93}" destId="{37BFBA13-DFB6-4F1F-A567-C6919DEA894F}" srcOrd="3" destOrd="0" presId="urn:microsoft.com/office/officeart/2005/8/layout/radial1"/>
    <dgm:cxn modelId="{493C9EC3-2947-42F8-94AE-7316EED8F2CC}" type="presParOf" srcId="{37BFBA13-DFB6-4F1F-A567-C6919DEA894F}" destId="{2223C38C-1DCF-40A4-89FA-DC7EC12BC51B}" srcOrd="0" destOrd="0" presId="urn:microsoft.com/office/officeart/2005/8/layout/radial1"/>
    <dgm:cxn modelId="{47F4B559-F147-4916-8E89-3694AC38F378}" type="presParOf" srcId="{3FB015FA-0F0C-411D-AE7A-7FB8AD2FFE93}" destId="{7DFC0280-A835-4073-84C9-B8656690C6B8}" srcOrd="4" destOrd="0" presId="urn:microsoft.com/office/officeart/2005/8/layout/radial1"/>
    <dgm:cxn modelId="{9BB8122F-C65A-42D6-8454-058AB971BCB3}" type="presParOf" srcId="{3FB015FA-0F0C-411D-AE7A-7FB8AD2FFE93}" destId="{166C8F24-7E1A-4AC9-8E21-62B05201FDA5}" srcOrd="5" destOrd="0" presId="urn:microsoft.com/office/officeart/2005/8/layout/radial1"/>
    <dgm:cxn modelId="{A1313DCF-4EF6-45F4-BDA2-AFD0F5BEBA7F}" type="presParOf" srcId="{166C8F24-7E1A-4AC9-8E21-62B05201FDA5}" destId="{EE46F3E6-AC86-4736-A5B5-D106490B474C}" srcOrd="0" destOrd="0" presId="urn:microsoft.com/office/officeart/2005/8/layout/radial1"/>
    <dgm:cxn modelId="{1F2DB10E-C47D-4532-9B8D-6E1B418B052A}" type="presParOf" srcId="{3FB015FA-0F0C-411D-AE7A-7FB8AD2FFE93}" destId="{FD4349D4-C62C-4F4A-ADD9-D55F75AE180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7FEB7-7CC1-490E-9165-345C1B67E6B1}">
      <dsp:nvSpPr>
        <dsp:cNvPr id="0" name=""/>
        <dsp:cNvSpPr/>
      </dsp:nvSpPr>
      <dsp:spPr>
        <a:xfrm>
          <a:off x="3011973" y="2567919"/>
          <a:ext cx="1956271" cy="19562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98462" y="2854408"/>
        <a:ext cx="1383293" cy="1383293"/>
      </dsp:txXfrm>
    </dsp:sp>
    <dsp:sp modelId="{2D400E02-F088-419F-BA8A-E3B9C395FFDF}">
      <dsp:nvSpPr>
        <dsp:cNvPr id="0" name=""/>
        <dsp:cNvSpPr/>
      </dsp:nvSpPr>
      <dsp:spPr>
        <a:xfrm rot="16200000">
          <a:off x="3695042" y="2250790"/>
          <a:ext cx="590133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590133" y="2206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975356" y="2258100"/>
        <a:ext cx="29506" cy="29506"/>
      </dsp:txXfrm>
    </dsp:sp>
    <dsp:sp modelId="{21604A68-C9AE-497D-A942-CE0E075A7E10}">
      <dsp:nvSpPr>
        <dsp:cNvPr id="0" name=""/>
        <dsp:cNvSpPr/>
      </dsp:nvSpPr>
      <dsp:spPr>
        <a:xfrm>
          <a:off x="3011973" y="21515"/>
          <a:ext cx="1956271" cy="19562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3298462" y="308004"/>
        <a:ext cx="1383293" cy="1383293"/>
      </dsp:txXfrm>
    </dsp:sp>
    <dsp:sp modelId="{37BFBA13-DFB6-4F1F-A567-C6919DEA894F}">
      <dsp:nvSpPr>
        <dsp:cNvPr id="0" name=""/>
        <dsp:cNvSpPr/>
      </dsp:nvSpPr>
      <dsp:spPr>
        <a:xfrm rot="1800000">
          <a:off x="4797668" y="4160594"/>
          <a:ext cx="590133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590133" y="2206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077981" y="4167903"/>
        <a:ext cx="29506" cy="29506"/>
      </dsp:txXfrm>
    </dsp:sp>
    <dsp:sp modelId="{7DFC0280-A835-4073-84C9-B8656690C6B8}">
      <dsp:nvSpPr>
        <dsp:cNvPr id="0" name=""/>
        <dsp:cNvSpPr/>
      </dsp:nvSpPr>
      <dsp:spPr>
        <a:xfrm>
          <a:off x="5217224" y="3841122"/>
          <a:ext cx="1956271" cy="1956271"/>
        </a:xfrm>
        <a:prstGeom prst="ellipse">
          <a:avLst/>
        </a:prstGeom>
        <a:gradFill rotWithShape="0">
          <a:gsLst>
            <a:gs pos="0">
              <a:schemeClr val="accent4">
                <a:hueOff val="-553025"/>
                <a:satOff val="-1735"/>
                <a:lumOff val="-9117"/>
                <a:alphaOff val="0"/>
                <a:tint val="98000"/>
                <a:lumMod val="114000"/>
              </a:schemeClr>
            </a:gs>
            <a:gs pos="100000">
              <a:schemeClr val="accent4">
                <a:hueOff val="-553025"/>
                <a:satOff val="-1735"/>
                <a:lumOff val="-911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03713" y="4127611"/>
        <a:ext cx="1383293" cy="1383293"/>
      </dsp:txXfrm>
    </dsp:sp>
    <dsp:sp modelId="{166C8F24-7E1A-4AC9-8E21-62B05201FDA5}">
      <dsp:nvSpPr>
        <dsp:cNvPr id="0" name=""/>
        <dsp:cNvSpPr/>
      </dsp:nvSpPr>
      <dsp:spPr>
        <a:xfrm rot="9000000">
          <a:off x="2592417" y="4160594"/>
          <a:ext cx="590133" cy="44125"/>
        </a:xfrm>
        <a:custGeom>
          <a:avLst/>
          <a:gdLst/>
          <a:ahLst/>
          <a:cxnLst/>
          <a:rect l="0" t="0" r="0" b="0"/>
          <a:pathLst>
            <a:path>
              <a:moveTo>
                <a:pt x="0" y="22062"/>
              </a:moveTo>
              <a:lnTo>
                <a:pt x="590133" y="22062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0800000">
        <a:off x="2872730" y="4167903"/>
        <a:ext cx="29506" cy="29506"/>
      </dsp:txXfrm>
    </dsp:sp>
    <dsp:sp modelId="{FD4349D4-C62C-4F4A-ADD9-D55F75AE180E}">
      <dsp:nvSpPr>
        <dsp:cNvPr id="0" name=""/>
        <dsp:cNvSpPr/>
      </dsp:nvSpPr>
      <dsp:spPr>
        <a:xfrm>
          <a:off x="806722" y="3841122"/>
          <a:ext cx="1956271" cy="1956271"/>
        </a:xfrm>
        <a:prstGeom prst="ellipse">
          <a:avLst/>
        </a:prstGeom>
        <a:gradFill rotWithShape="0">
          <a:gsLst>
            <a:gs pos="0">
              <a:schemeClr val="accent4">
                <a:hueOff val="-1106049"/>
                <a:satOff val="-3470"/>
                <a:lumOff val="-18235"/>
                <a:alphaOff val="0"/>
                <a:tint val="98000"/>
                <a:lumMod val="114000"/>
              </a:schemeClr>
            </a:gs>
            <a:gs pos="100000">
              <a:schemeClr val="accent4">
                <a:hueOff val="-1106049"/>
                <a:satOff val="-3470"/>
                <a:lumOff val="-1823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93211" y="4127611"/>
        <a:ext cx="1383293" cy="1383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64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80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613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698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920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43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439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0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19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50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71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88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62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57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25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91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08823C-E5EC-4BA2-8D1C-662EE463BE82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698E9E7-802B-4628-A388-28584EB60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44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10601616" cy="2677648"/>
          </a:xfrm>
        </p:spPr>
        <p:txBody>
          <a:bodyPr/>
          <a:lstStyle/>
          <a:p>
            <a:r>
              <a:rPr lang="fr-FR" dirty="0" smtClean="0"/>
              <a:t>TOP 5 DER BESTEN</a:t>
            </a:r>
            <a:br>
              <a:rPr lang="fr-FR" dirty="0" smtClean="0"/>
            </a:br>
            <a:r>
              <a:rPr lang="fr-FR" dirty="0" smtClean="0"/>
              <a:t>TEENIE-YOUTUBER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Fichier:Youtu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3" b="27714"/>
          <a:stretch/>
        </p:blipFill>
        <p:spPr bwMode="auto">
          <a:xfrm>
            <a:off x="7379323" y="2618013"/>
            <a:ext cx="4068933" cy="17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76435" y="269766"/>
            <a:ext cx="860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Ergänze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Adresse des YouTube-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Kanals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TOP 5 DER BESTEN TEENIE YOUTUBER FICHIER 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4910" y="349579"/>
            <a:ext cx="487363" cy="4873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b="2731"/>
          <a:stretch/>
        </p:blipFill>
        <p:spPr>
          <a:xfrm>
            <a:off x="595993" y="3062343"/>
            <a:ext cx="10183586" cy="11259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08057" y="3363701"/>
            <a:ext cx="188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fraenzi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60057" y="4806058"/>
            <a:ext cx="87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812557" y="4806058"/>
            <a:ext cx="87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=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65057" y="4806058"/>
            <a:ext cx="87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ä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ww.icone-png.com/png/54/536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71" y="4552025"/>
            <a:ext cx="1209715" cy="10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23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562" y="0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7282" t="33368" r="57309" b="48340"/>
          <a:stretch/>
        </p:blipFill>
        <p:spPr>
          <a:xfrm>
            <a:off x="3766542" y="3420459"/>
            <a:ext cx="1940858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à coins arrondis 5"/>
          <p:cNvSpPr/>
          <p:nvPr/>
        </p:nvSpPr>
        <p:spPr>
          <a:xfrm>
            <a:off x="3121322" y="4836900"/>
            <a:ext cx="2961071" cy="861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Lip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stick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7" name="Picture 2" descr="Fichier:Youtub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3" b="27714"/>
          <a:stretch/>
        </p:blipFill>
        <p:spPr bwMode="auto">
          <a:xfrm>
            <a:off x="3183426" y="4894350"/>
            <a:ext cx="1691935" cy="7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170270" y="307519"/>
            <a:ext cx="5488080" cy="1863025"/>
          </a:xfrm>
          <a:prstGeom prst="wedgeRoundRectCallout">
            <a:avLst>
              <a:gd name="adj1" fmla="val -35717"/>
              <a:gd name="adj2" fmla="val 1072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YouTube bin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6685" y="3904332"/>
            <a:ext cx="1905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8024" t="26912" r="67043" b="54634"/>
          <a:stretch/>
        </p:blipFill>
        <p:spPr>
          <a:xfrm>
            <a:off x="3702661" y="3378593"/>
            <a:ext cx="1864567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à coins arrondis 4"/>
          <p:cNvSpPr/>
          <p:nvPr/>
        </p:nvSpPr>
        <p:spPr>
          <a:xfrm>
            <a:off x="3121322" y="4836900"/>
            <a:ext cx="2961071" cy="861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Ni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na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2" descr="Fichier:Youtub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3" b="27714"/>
          <a:stretch/>
        </p:blipFill>
        <p:spPr bwMode="auto">
          <a:xfrm>
            <a:off x="3183426" y="4894350"/>
            <a:ext cx="1691935" cy="7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4170270" y="307519"/>
            <a:ext cx="5488080" cy="1863025"/>
          </a:xfrm>
          <a:prstGeom prst="wedgeRoundRectCallout">
            <a:avLst>
              <a:gd name="adj1" fmla="val -35717"/>
              <a:gd name="adj2" fmla="val 1072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YouTube bin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751" y="3877134"/>
            <a:ext cx="18954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8535023" y="3048046"/>
            <a:ext cx="3601892" cy="861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Die 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Wikinger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2" descr="Fichier:Youtub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3" b="27714"/>
          <a:stretch/>
        </p:blipFill>
        <p:spPr bwMode="auto">
          <a:xfrm>
            <a:off x="8548142" y="3124525"/>
            <a:ext cx="1691935" cy="7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7476" t="26771" r="78543" b="54711"/>
          <a:stretch/>
        </p:blipFill>
        <p:spPr>
          <a:xfrm>
            <a:off x="6694040" y="2695459"/>
            <a:ext cx="1739501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824841" y="180617"/>
            <a:ext cx="7470321" cy="1983286"/>
          </a:xfrm>
          <a:prstGeom prst="wedgeRoundRectCallout">
            <a:avLst>
              <a:gd name="adj1" fmla="val 21708"/>
              <a:gd name="adj2" fmla="val 725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YouTube bin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Wikinger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3470" y="4523015"/>
            <a:ext cx="7470321" cy="1983286"/>
          </a:xfrm>
          <a:prstGeom prst="wedgeRoundRectCallout">
            <a:avLst>
              <a:gd name="adj1" fmla="val 36243"/>
              <a:gd name="adj2" fmla="val -991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YouTube bin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</a:t>
            </a:r>
            <a:r>
              <a:rPr lang="fr-FR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Wikinger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84" y="966591"/>
            <a:ext cx="19145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121322" y="4836900"/>
            <a:ext cx="3202360" cy="861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Mathe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fun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2" descr="Fichier:Youtub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3" b="27714"/>
          <a:stretch/>
        </p:blipFill>
        <p:spPr bwMode="auto">
          <a:xfrm>
            <a:off x="3121322" y="4894350"/>
            <a:ext cx="1691935" cy="7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41023" t="24833" r="43337" b="56523"/>
          <a:stretch/>
        </p:blipFill>
        <p:spPr>
          <a:xfrm>
            <a:off x="3573235" y="3411252"/>
            <a:ext cx="1932653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à coins arrondis 8"/>
          <p:cNvSpPr/>
          <p:nvPr/>
        </p:nvSpPr>
        <p:spPr>
          <a:xfrm>
            <a:off x="4170270" y="307519"/>
            <a:ext cx="5488080" cy="1863025"/>
          </a:xfrm>
          <a:prstGeom prst="wedgeRoundRectCallout">
            <a:avLst>
              <a:gd name="adj1" fmla="val -35717"/>
              <a:gd name="adj2" fmla="val 1072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YouTube bin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02" y="3886659"/>
            <a:ext cx="189547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7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121322" y="4836900"/>
            <a:ext cx="3026385" cy="861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Top</a:t>
            </a:r>
            <a:r>
              <a:rPr lang="fr-FR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chef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2" descr="Fichier:Youtub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3" b="27714"/>
          <a:stretch/>
        </p:blipFill>
        <p:spPr bwMode="auto">
          <a:xfrm>
            <a:off x="3183426" y="4894350"/>
            <a:ext cx="1691935" cy="7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8180" t="28977" r="36342" b="52341"/>
          <a:stretch/>
        </p:blipFill>
        <p:spPr>
          <a:xfrm>
            <a:off x="3477987" y="3420459"/>
            <a:ext cx="1908843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à coins arrondis 6"/>
          <p:cNvSpPr/>
          <p:nvPr/>
        </p:nvSpPr>
        <p:spPr>
          <a:xfrm>
            <a:off x="4170270" y="307519"/>
            <a:ext cx="5488080" cy="1863025"/>
          </a:xfrm>
          <a:prstGeom prst="wedgeRoundRectCallout">
            <a:avLst>
              <a:gd name="adj1" fmla="val -35717"/>
              <a:gd name="adj2" fmla="val 1072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YouTube bin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847" y="3824746"/>
            <a:ext cx="18669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dach.gif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014" y="643730"/>
            <a:ext cx="5143536" cy="61696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93584" y="428704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422410" y="564436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ÖSTERREICH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36328" y="600155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SCHWEIZ</a:t>
            </a:r>
          </a:p>
        </p:txBody>
      </p:sp>
      <p:sp>
        <p:nvSpPr>
          <p:cNvPr id="6" name="Ellipse 5"/>
          <p:cNvSpPr/>
          <p:nvPr/>
        </p:nvSpPr>
        <p:spPr>
          <a:xfrm>
            <a:off x="4229193" y="5614718"/>
            <a:ext cx="214314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994046" y="4929986"/>
            <a:ext cx="214314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136526" y="1025284"/>
            <a:ext cx="214314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886625" y="2941864"/>
            <a:ext cx="214314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556092" y="2275044"/>
            <a:ext cx="214314" cy="2143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517779" y="822707"/>
            <a:ext cx="214314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506020" y="2730388"/>
            <a:ext cx="214314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LEIPZIG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029633" y="2096449"/>
            <a:ext cx="214314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902519" y="5162871"/>
            <a:ext cx="2143140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524628" y="4714884"/>
            <a:ext cx="1285884" cy="571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677372" y="323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err="1" smtClean="0"/>
              <a:t>Wo</a:t>
            </a:r>
            <a:r>
              <a:rPr lang="fr-FR" sz="2800" b="1" dirty="0" smtClean="0"/>
              <a:t> </a:t>
            </a:r>
            <a:r>
              <a:rPr lang="fr-FR" sz="2800" b="1" dirty="0" err="1"/>
              <a:t>liegen</a:t>
            </a:r>
            <a:r>
              <a:rPr lang="fr-FR" sz="2800" b="1" dirty="0"/>
              <a:t> die </a:t>
            </a:r>
            <a:r>
              <a:rPr lang="fr-FR" sz="2800" b="1" dirty="0" err="1"/>
              <a:t>Städte</a:t>
            </a:r>
            <a:r>
              <a:rPr lang="fr-FR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91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121322" y="4836900"/>
            <a:ext cx="3026385" cy="861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???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???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6" name="Picture 2" descr="Fichier:Youtub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3" b="27714"/>
          <a:stretch/>
        </p:blipFill>
        <p:spPr bwMode="auto">
          <a:xfrm>
            <a:off x="3183426" y="4894350"/>
            <a:ext cx="1691935" cy="74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1769" y="3399336"/>
            <a:ext cx="1905490" cy="126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2016087" y="144233"/>
            <a:ext cx="7666756" cy="2256067"/>
          </a:xfrm>
          <a:prstGeom prst="wedgeRoundRectCallout">
            <a:avLst>
              <a:gd name="adj1" fmla="val -20333"/>
              <a:gd name="adj2" fmla="val 888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 </a:t>
            </a:r>
            <a:r>
              <a:rPr lang="fr-F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Snapchat /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…)</a:t>
            </a:r>
          </a:p>
          <a:p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</a:p>
          <a:p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9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145116" y="823333"/>
            <a:ext cx="3954873" cy="1863025"/>
          </a:xfrm>
          <a:prstGeom prst="wedgeRoundRectCallout">
            <a:avLst>
              <a:gd name="adj1" fmla="val -60436"/>
              <a:gd name="adj2" fmla="val -53573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…</a:t>
            </a:r>
          </a:p>
          <a:p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… (</a:t>
            </a:r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</a:t>
            </a:r>
            <a:r>
              <a:rPr lang="fr-F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fr-F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861" y="4002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33727" y="40026"/>
            <a:ext cx="3624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JE ME PRESENTE :</a:t>
            </a:r>
            <a:endParaRPr lang="fr-FR" sz="3200" b="1" u="sng" dirty="0"/>
          </a:p>
        </p:txBody>
      </p:sp>
      <p:pic>
        <p:nvPicPr>
          <p:cNvPr id="1026" name="Picture 2" descr="RÃ©sultat de recherche d'images pour &quot;coeur drapeau anglai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99" y="4203470"/>
            <a:ext cx="1799318" cy="179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coeur drapeau allemand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563" y="4286750"/>
            <a:ext cx="1709511" cy="170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coeur drapeau franc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242" y="4293277"/>
            <a:ext cx="1721467" cy="17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associÃ©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7" y="4554650"/>
            <a:ext cx="1799704" cy="13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059491" y="6016112"/>
            <a:ext cx="200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Ich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bin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13.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27189" y="6002788"/>
            <a:ext cx="247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I’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13.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66363" y="5996261"/>
            <a:ext cx="265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J’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ai 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13 ans.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Égal 13"/>
          <p:cNvSpPr/>
          <p:nvPr/>
        </p:nvSpPr>
        <p:spPr>
          <a:xfrm>
            <a:off x="5099989" y="6068278"/>
            <a:ext cx="775854" cy="471054"/>
          </a:xfrm>
          <a:prstGeom prst="mathEqual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Différent de 14"/>
          <p:cNvSpPr/>
          <p:nvPr/>
        </p:nvSpPr>
        <p:spPr>
          <a:xfrm>
            <a:off x="7806736" y="6076136"/>
            <a:ext cx="808698" cy="443345"/>
          </a:xfrm>
          <a:prstGeom prst="mathNotEqual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33727" y="3060217"/>
            <a:ext cx="4766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J’INDIQUE MON ÂGE :</a:t>
            </a:r>
            <a:endParaRPr lang="fr-FR" sz="3200" b="1" u="sng" dirty="0"/>
          </a:p>
        </p:txBody>
      </p:sp>
    </p:spTree>
    <p:extLst>
      <p:ext uri="{BB962C8B-B14F-4D97-AF65-F5344CB8AC3E}">
        <p14:creationId xmlns:p14="http://schemas.microsoft.com/office/powerpoint/2010/main" val="241771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/>
      <p:bldP spid="12" grpId="0"/>
      <p:bldP spid="13" grpId="0"/>
      <p:bldP spid="14" grpId="0" animBg="1"/>
      <p:bldP spid="15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461" y="65930"/>
            <a:ext cx="9817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/>
              <a:t>LA PREMIERE PERSONNE DU PRESENT :</a:t>
            </a:r>
            <a:endParaRPr lang="fr-FR" sz="3200" b="1" u="sng" dirty="0"/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860185606"/>
              </p:ext>
            </p:extLst>
          </p:nvPr>
        </p:nvGraphicFramePr>
        <p:xfrm>
          <a:off x="2013525" y="803563"/>
          <a:ext cx="7980219" cy="5818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140034" y="3990109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40034" y="1489832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</a:t>
            </a: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389089" y="5239688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</a:t>
            </a:r>
            <a:r>
              <a:rPr lang="fr-FR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81745" y="5239688"/>
            <a:ext cx="181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</a:t>
            </a:r>
            <a:endParaRPr lang="fr-F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7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41172" y="5316273"/>
            <a:ext cx="575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Digitales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882900"/>
            <a:ext cx="166528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 descr="C:\Users\P\AppData\Local\Microsoft\Windows\Temporary Internet Files\Content.IE5\13PCW1NH\MC9004326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3" y="335775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514" y="2918048"/>
            <a:ext cx="758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Comment s’appelle-t-elle 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348" y="2416080"/>
            <a:ext cx="1544983" cy="248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403514" y="3712226"/>
            <a:ext cx="758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Que fait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Fränzi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03514" y="4453983"/>
            <a:ext cx="758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Combien de </a:t>
            </a:r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Y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ouTuber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présente-t-elle 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3514" y="5195740"/>
            <a:ext cx="1028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Quelles informations avons-nous sur chaque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YouTuber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Fichier:Youtub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3" b="27714"/>
          <a:stretch/>
        </p:blipFill>
        <p:spPr bwMode="auto">
          <a:xfrm>
            <a:off x="873663" y="667215"/>
            <a:ext cx="2246478" cy="99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403514" y="5851539"/>
            <a:ext cx="10289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As-tu retenu quelques informations (passions, âge, lieu d’habitation, nom sur YouTube) 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4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8024" t="26912" r="67043" b="54634"/>
          <a:stretch/>
        </p:blipFill>
        <p:spPr>
          <a:xfrm>
            <a:off x="310243" y="1827379"/>
            <a:ext cx="1864567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023" t="24833" r="43337" b="56523"/>
          <a:stretch/>
        </p:blipFill>
        <p:spPr>
          <a:xfrm>
            <a:off x="2362236" y="1827379"/>
            <a:ext cx="1932653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7476" t="26771" r="78543" b="54711"/>
          <a:stretch/>
        </p:blipFill>
        <p:spPr>
          <a:xfrm>
            <a:off x="8892317" y="1827379"/>
            <a:ext cx="1739501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27282" t="33368" r="57309" b="48340"/>
          <a:stretch/>
        </p:blipFill>
        <p:spPr>
          <a:xfrm>
            <a:off x="4482315" y="1844751"/>
            <a:ext cx="1940858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8180" t="28977" r="36342" b="52341"/>
          <a:stretch/>
        </p:blipFill>
        <p:spPr>
          <a:xfrm>
            <a:off x="6667538" y="1844751"/>
            <a:ext cx="1908843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506" y="4964823"/>
            <a:ext cx="123107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97" y="4959846"/>
            <a:ext cx="126924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36" y="4959846"/>
            <a:ext cx="1752544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68" y="4959846"/>
            <a:ext cx="2483039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7" y="4959846"/>
            <a:ext cx="1242938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310243" y="383437"/>
            <a:ext cx="1003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Komm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an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Tafel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verbinde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mit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einem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Pfeil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!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322614" y="3140751"/>
            <a:ext cx="114300" cy="1819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385712" y="3140751"/>
            <a:ext cx="2067032" cy="1819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465514" y="3175144"/>
            <a:ext cx="2919207" cy="1784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13" idx="0"/>
          </p:cNvCxnSpPr>
          <p:nvPr/>
        </p:nvCxnSpPr>
        <p:spPr>
          <a:xfrm>
            <a:off x="7882506" y="3175144"/>
            <a:ext cx="2501030" cy="1784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1" idx="0"/>
          </p:cNvCxnSpPr>
          <p:nvPr/>
        </p:nvCxnSpPr>
        <p:spPr>
          <a:xfrm flipH="1">
            <a:off x="3238508" y="3157947"/>
            <a:ext cx="6397791" cy="1801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5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23067" t="30681" r="24485" b="18921"/>
          <a:stretch/>
        </p:blipFill>
        <p:spPr>
          <a:xfrm>
            <a:off x="1363435" y="1209131"/>
            <a:ext cx="7760317" cy="49639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18024" t="26912" r="67043" b="54634"/>
          <a:stretch/>
        </p:blipFill>
        <p:spPr>
          <a:xfrm>
            <a:off x="2653392" y="1209131"/>
            <a:ext cx="1820635" cy="12654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l="41023" t="24833" r="42912" b="56523"/>
          <a:stretch/>
        </p:blipFill>
        <p:spPr>
          <a:xfrm>
            <a:off x="7150007" y="1494360"/>
            <a:ext cx="1973746" cy="12884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l="7476" t="26771" r="78543" b="54711"/>
          <a:stretch/>
        </p:blipFill>
        <p:spPr>
          <a:xfrm>
            <a:off x="2361894" y="3925641"/>
            <a:ext cx="1599892" cy="119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27282" t="33368" r="57309" b="48340"/>
          <a:stretch/>
        </p:blipFill>
        <p:spPr>
          <a:xfrm>
            <a:off x="5015923" y="3159578"/>
            <a:ext cx="1878677" cy="12544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48180" t="28977" r="36342" b="52341"/>
          <a:stretch/>
        </p:blipFill>
        <p:spPr>
          <a:xfrm>
            <a:off x="7080225" y="4206909"/>
            <a:ext cx="1986742" cy="1348889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8659953">
            <a:off x="4854246" y="223541"/>
            <a:ext cx="2909937" cy="5872075"/>
          </a:xfrm>
          <a:prstGeom prst="arc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/>
          <p:cNvSpPr/>
          <p:nvPr/>
        </p:nvSpPr>
        <p:spPr>
          <a:xfrm rot="14050567">
            <a:off x="2754613" y="-461443"/>
            <a:ext cx="2909937" cy="5872075"/>
          </a:xfrm>
          <a:prstGeom prst="arc">
            <a:avLst>
              <a:gd name="adj1" fmla="val 15689114"/>
              <a:gd name="adj2" fmla="val 19597230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12"/>
          <p:cNvSpPr/>
          <p:nvPr/>
        </p:nvSpPr>
        <p:spPr>
          <a:xfrm rot="15487155" flipH="1">
            <a:off x="3428733" y="3463969"/>
            <a:ext cx="969898" cy="2643688"/>
          </a:xfrm>
          <a:prstGeom prst="arc">
            <a:avLst>
              <a:gd name="adj1" fmla="val 16408818"/>
              <a:gd name="adj2" fmla="val 5954237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rc 13"/>
          <p:cNvSpPr/>
          <p:nvPr/>
        </p:nvSpPr>
        <p:spPr>
          <a:xfrm rot="17383453" flipH="1">
            <a:off x="6791032" y="2961926"/>
            <a:ext cx="747721" cy="3369259"/>
          </a:xfrm>
          <a:prstGeom prst="arc">
            <a:avLst>
              <a:gd name="adj1" fmla="val 16914414"/>
              <a:gd name="adj2" fmla="val 0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c 14"/>
          <p:cNvSpPr/>
          <p:nvPr/>
        </p:nvSpPr>
        <p:spPr>
          <a:xfrm rot="12436456" flipH="1">
            <a:off x="7578451" y="616517"/>
            <a:ext cx="772743" cy="4199658"/>
          </a:xfrm>
          <a:prstGeom prst="arc">
            <a:avLst>
              <a:gd name="adj1" fmla="val 16914414"/>
              <a:gd name="adj2" fmla="val 1534163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283657" y="92956"/>
            <a:ext cx="660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heißen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die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YouTuber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003734" y="2489411"/>
            <a:ext cx="909948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Nina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551491" y="2788393"/>
            <a:ext cx="1341683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Mathefun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261577" y="5135128"/>
            <a:ext cx="1905312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Wikinger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479896" y="5542976"/>
            <a:ext cx="1341683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Topchef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72346" y="4418140"/>
            <a:ext cx="1341683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Lipstick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TOP 5 DER BESTEN TEENIE YOUTUBER FICHIER 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4910" y="3495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38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23067" t="30681" r="24485" b="18921"/>
          <a:stretch/>
        </p:blipFill>
        <p:spPr>
          <a:xfrm>
            <a:off x="1363435" y="1209131"/>
            <a:ext cx="7760317" cy="49639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18024" t="26912" r="67043" b="54634"/>
          <a:stretch/>
        </p:blipFill>
        <p:spPr>
          <a:xfrm>
            <a:off x="2653392" y="1209131"/>
            <a:ext cx="1820635" cy="12654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/>
          <a:srcRect l="41023" t="24833" r="42912" b="56523"/>
          <a:stretch/>
        </p:blipFill>
        <p:spPr>
          <a:xfrm>
            <a:off x="7150007" y="1494360"/>
            <a:ext cx="1973746" cy="12884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l="7476" t="26771" r="78543" b="54711"/>
          <a:stretch/>
        </p:blipFill>
        <p:spPr>
          <a:xfrm>
            <a:off x="2361894" y="3925641"/>
            <a:ext cx="1599892" cy="119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27282" t="33368" r="57309" b="48340"/>
          <a:stretch/>
        </p:blipFill>
        <p:spPr>
          <a:xfrm>
            <a:off x="5015923" y="3159578"/>
            <a:ext cx="1878677" cy="12544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48180" t="28977" r="36342" b="52341"/>
          <a:stretch/>
        </p:blipFill>
        <p:spPr>
          <a:xfrm>
            <a:off x="7080225" y="4206909"/>
            <a:ext cx="1986742" cy="1348889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18659953">
            <a:off x="4854246" y="223541"/>
            <a:ext cx="2909937" cy="5872075"/>
          </a:xfrm>
          <a:prstGeom prst="arc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/>
          <p:cNvSpPr/>
          <p:nvPr/>
        </p:nvSpPr>
        <p:spPr>
          <a:xfrm rot="14050567">
            <a:off x="2754613" y="-461443"/>
            <a:ext cx="2909937" cy="5872075"/>
          </a:xfrm>
          <a:prstGeom prst="arc">
            <a:avLst>
              <a:gd name="adj1" fmla="val 15689114"/>
              <a:gd name="adj2" fmla="val 19597230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12"/>
          <p:cNvSpPr/>
          <p:nvPr/>
        </p:nvSpPr>
        <p:spPr>
          <a:xfrm rot="15487155" flipH="1">
            <a:off x="3428733" y="3463969"/>
            <a:ext cx="969898" cy="2643688"/>
          </a:xfrm>
          <a:prstGeom prst="arc">
            <a:avLst>
              <a:gd name="adj1" fmla="val 16408818"/>
              <a:gd name="adj2" fmla="val 5954237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rc 13"/>
          <p:cNvSpPr/>
          <p:nvPr/>
        </p:nvSpPr>
        <p:spPr>
          <a:xfrm rot="17383453" flipH="1">
            <a:off x="6791032" y="2961926"/>
            <a:ext cx="747721" cy="3369259"/>
          </a:xfrm>
          <a:prstGeom prst="arc">
            <a:avLst>
              <a:gd name="adj1" fmla="val 16914414"/>
              <a:gd name="adj2" fmla="val 0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rc 14"/>
          <p:cNvSpPr/>
          <p:nvPr/>
        </p:nvSpPr>
        <p:spPr>
          <a:xfrm rot="12436456" flipH="1">
            <a:off x="7578451" y="616517"/>
            <a:ext cx="772743" cy="4199658"/>
          </a:xfrm>
          <a:prstGeom prst="arc">
            <a:avLst>
              <a:gd name="adj1" fmla="val 16914414"/>
              <a:gd name="adj2" fmla="val 1534163"/>
            </a:avLst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643706" y="43463"/>
            <a:ext cx="860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Welcher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YouTuber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auf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Platz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5, 4, 3, 2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und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1?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1683475" y="644572"/>
            <a:ext cx="1673679" cy="1433541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8542638" y="839617"/>
            <a:ext cx="1673679" cy="1433541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Explosion 2 17"/>
          <p:cNvSpPr/>
          <p:nvPr/>
        </p:nvSpPr>
        <p:spPr>
          <a:xfrm>
            <a:off x="8609054" y="3490138"/>
            <a:ext cx="1673679" cy="1433541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xplosion 2 18"/>
          <p:cNvSpPr/>
          <p:nvPr/>
        </p:nvSpPr>
        <p:spPr>
          <a:xfrm>
            <a:off x="1103549" y="4066790"/>
            <a:ext cx="1673679" cy="1433541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5239534" y="2078113"/>
            <a:ext cx="1673679" cy="1433541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003734" y="2489411"/>
            <a:ext cx="909948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Nina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7551491" y="2788393"/>
            <a:ext cx="1341683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Mathefun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261577" y="5135128"/>
            <a:ext cx="1905312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Wikinger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479896" y="5542976"/>
            <a:ext cx="1341683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Topchef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272346" y="4418140"/>
            <a:ext cx="1341683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Lipstick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20314" y="6265127"/>
            <a:ext cx="660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…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ist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auf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Platz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…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852" y="3560153"/>
            <a:ext cx="1095622" cy="1095622"/>
          </a:xfrm>
          <a:prstGeom prst="rect">
            <a:avLst/>
          </a:prstGeom>
        </p:spPr>
      </p:pic>
      <p:pic>
        <p:nvPicPr>
          <p:cNvPr id="29" name="TOP 5 DER BESTEN TEENIE YOUTUBER FICHIER 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4910" y="34957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238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8024" t="26912" r="67043" b="54634"/>
          <a:stretch/>
        </p:blipFill>
        <p:spPr>
          <a:xfrm>
            <a:off x="468049" y="1566123"/>
            <a:ext cx="1864567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41023" t="24833" r="43337" b="56523"/>
          <a:stretch/>
        </p:blipFill>
        <p:spPr>
          <a:xfrm>
            <a:off x="2520042" y="1566123"/>
            <a:ext cx="1932653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7476" t="26771" r="78543" b="54711"/>
          <a:stretch/>
        </p:blipFill>
        <p:spPr>
          <a:xfrm>
            <a:off x="9050123" y="1566123"/>
            <a:ext cx="1739501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27282" t="33368" r="57309" b="48340"/>
          <a:stretch/>
        </p:blipFill>
        <p:spPr>
          <a:xfrm>
            <a:off x="4640121" y="1583495"/>
            <a:ext cx="1940858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48180" t="28977" r="36342" b="52341"/>
          <a:stretch/>
        </p:blipFill>
        <p:spPr>
          <a:xfrm>
            <a:off x="6825344" y="1583495"/>
            <a:ext cx="1908843" cy="12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ZoneTexte 15"/>
          <p:cNvSpPr txBox="1"/>
          <p:nvPr/>
        </p:nvSpPr>
        <p:spPr>
          <a:xfrm>
            <a:off x="2276435" y="269766"/>
            <a:ext cx="860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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Was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weißt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du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über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jeden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 </a:t>
            </a:r>
            <a:r>
              <a:rPr lang="fr-F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YouTuber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?</a:t>
            </a: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889936" y="2954047"/>
            <a:ext cx="909948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Nina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2698510" y="2992764"/>
            <a:ext cx="1341683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Mathefun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8967217" y="2992764"/>
            <a:ext cx="1905312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Wikinger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086711" y="2992764"/>
            <a:ext cx="1341683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Topchef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901137" y="2999937"/>
            <a:ext cx="1341683" cy="4752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Lipstick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TOP 5 DER BESTEN TEENIE YOUTUBER FICHIER 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44910" y="349579"/>
            <a:ext cx="487363" cy="487363"/>
          </a:xfrm>
          <a:prstGeom prst="rect">
            <a:avLst/>
          </a:prstGeom>
        </p:spPr>
      </p:pic>
      <p:pic>
        <p:nvPicPr>
          <p:cNvPr id="1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943" y="-81249"/>
            <a:ext cx="1350900" cy="134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13463" y="4374164"/>
            <a:ext cx="575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</a:t>
            </a:r>
            <a:endParaRPr lang="fr-F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31" y="2074574"/>
            <a:ext cx="1734705" cy="17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70" y="0"/>
            <a:ext cx="7901073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39127" y="5237449"/>
            <a:ext cx="63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5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TOP 5 DER BESTEN TEENIE YOUTUBER FICHIER 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8746" y="33112"/>
            <a:ext cx="487363" cy="4873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09745" y="5691927"/>
            <a:ext cx="85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Eva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3792" y="1617949"/>
            <a:ext cx="63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4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21956" y="2603106"/>
            <a:ext cx="1130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Basel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49663" y="4774807"/>
            <a:ext cx="63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3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68523" y="5507223"/>
            <a:ext cx="111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Max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73916" y="5969865"/>
            <a:ext cx="111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Kiel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1052" y="6287038"/>
            <a:ext cx="63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12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44034" y="6287038"/>
            <a:ext cx="63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13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78120" y="1535184"/>
            <a:ext cx="63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2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608407" y="2000129"/>
            <a:ext cx="197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Marie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98604" y="2523349"/>
            <a:ext cx="197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Wien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065871" y="2840224"/>
            <a:ext cx="63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15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21670" y="4911937"/>
            <a:ext cx="63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1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776191" y="5394404"/>
            <a:ext cx="128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Erkin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625770" y="5916143"/>
            <a:ext cx="122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Berlin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71226" y="6215147"/>
            <a:ext cx="63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 panose="05040102010807070707" pitchFamily="18" charset="2"/>
              </a:rPr>
              <a:t>14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8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3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Rouge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210</TotalTime>
  <Words>374</Words>
  <Application>Microsoft Office PowerPoint</Application>
  <PresentationFormat>Grand écran</PresentationFormat>
  <Paragraphs>112</Paragraphs>
  <Slides>19</Slides>
  <Notes>0</Notes>
  <HiddenSlides>0</HiddenSlides>
  <MMClips>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Bahnschrift SemiBold SemiConden</vt:lpstr>
      <vt:lpstr>Century Gothic</vt:lpstr>
      <vt:lpstr>Wingdings 3</vt:lpstr>
      <vt:lpstr>Direction Ion</vt:lpstr>
      <vt:lpstr>TOP 5 DER BESTEN TEENIE-YOUTUBER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 DER BESTEN TEENIE-YOUTUBER</dc:title>
  <dc:creator>PB</dc:creator>
  <cp:lastModifiedBy>BINET</cp:lastModifiedBy>
  <cp:revision>29</cp:revision>
  <dcterms:created xsi:type="dcterms:W3CDTF">2019-06-08T15:31:10Z</dcterms:created>
  <dcterms:modified xsi:type="dcterms:W3CDTF">2019-10-08T06:57:12Z</dcterms:modified>
</cp:coreProperties>
</file>