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8" r:id="rId5"/>
    <p:sldId id="259" r:id="rId6"/>
    <p:sldId id="260" r:id="rId7"/>
    <p:sldId id="270" r:id="rId8"/>
    <p:sldId id="269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1CE2-24B3-408A-BCD0-2ED26D4CFD4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B7E8-A5E3-488C-8DB2-D43A4A055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4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B50CB9-5068-4CF2-B558-6F6754D9741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97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17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2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44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4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759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66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3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3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8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55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92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E9AB-5480-4754-9C77-135EAE4A665E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61DDF8-AFD1-4676-8FEA-27CA8A45F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STÄDTE IN ZAHLEN</a:t>
            </a:r>
            <a:endParaRPr lang="fr-FR" dirty="0"/>
          </a:p>
        </p:txBody>
      </p:sp>
      <p:pic>
        <p:nvPicPr>
          <p:cNvPr id="1026" name="Picture 2" descr="https://upload.wikimedia.org/wikipedia/commons/thumb/6/63/D-A-CH.svg/220px-D-A-C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2" y="4427311"/>
            <a:ext cx="2095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6106" y="3600451"/>
            <a:ext cx="312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25" y="2137001"/>
            <a:ext cx="1400083" cy="13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19" y="0"/>
            <a:ext cx="56971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603843" y="4961164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Wien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9579" y="872514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Hamburg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9915" y="4405992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München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35558" y="5589813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Bern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25466" y="4020787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Stuttgart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50875" y="1466850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Berlin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16165" y="2567089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Dresden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98328" y="2402051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Köln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09779" y="1576810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Bremen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09779" y="3365933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Frankfurt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2857" y="99208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Kiel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78434" y="5029588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Basel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10863" r="1607" b="12111"/>
          <a:stretch/>
        </p:blipFill>
        <p:spPr>
          <a:xfrm>
            <a:off x="2416629" y="4572001"/>
            <a:ext cx="7845880" cy="571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583872" y="1776847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diktiere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Mitschülern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Zahlen.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96441" y="3009899"/>
            <a:ext cx="8368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9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8 - 4 -10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B: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Kiel.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098" y="0"/>
            <a:ext cx="1497902" cy="14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6106" y="3600451"/>
            <a:ext cx="312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6" y="1927226"/>
            <a:ext cx="1526268" cy="152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01" y="2686050"/>
            <a:ext cx="9680691" cy="352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2555420" y="413657"/>
            <a:ext cx="9037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A: 				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9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-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8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-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4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-10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 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Buch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Seite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16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): 	</a:t>
            </a:r>
            <a:r>
              <a:rPr lang="fr-F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Kiel: K-I-E-L.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06884" y="2756641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Köln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4814" y="3431555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Hamburg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65419" y="4091089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Bremen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67448" y="4822657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Köthen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65419" y="5497571"/>
            <a:ext cx="149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Berlin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066314" y="3058081"/>
            <a:ext cx="1518557" cy="1386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8066313" y="3751170"/>
            <a:ext cx="1575994" cy="2115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095031" y="3690257"/>
            <a:ext cx="1547276" cy="7540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074762" y="5076435"/>
            <a:ext cx="1567545" cy="43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8074761" y="3058081"/>
            <a:ext cx="1510110" cy="2689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94463" y="3322865"/>
            <a:ext cx="312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4938398"/>
            <a:ext cx="3396344" cy="7162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810">
            <a:off x="7602369" y="2177834"/>
            <a:ext cx="3396344" cy="7162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818">
            <a:off x="2631020" y="1560437"/>
            <a:ext cx="3396344" cy="7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4790752"/>
            <a:ext cx="7047284" cy="14861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2632432"/>
            <a:ext cx="7047284" cy="14861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406530"/>
            <a:ext cx="7047284" cy="14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9137"/>
            <a:ext cx="76200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66</Words>
  <Application>Microsoft Office PowerPoint</Application>
  <PresentationFormat>Grand écran</PresentationFormat>
  <Paragraphs>27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Brin</vt:lpstr>
      <vt:lpstr>STÄDTE IN ZAHLEN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STÄDTE IN ZAHLEN</dc:title>
  <dc:creator>PB</dc:creator>
  <cp:lastModifiedBy>BINET</cp:lastModifiedBy>
  <cp:revision>12</cp:revision>
  <dcterms:created xsi:type="dcterms:W3CDTF">2019-06-02T09:18:28Z</dcterms:created>
  <dcterms:modified xsi:type="dcterms:W3CDTF">2019-06-11T12:06:39Z</dcterms:modified>
</cp:coreProperties>
</file>