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</p:sldMasterIdLst>
  <p:notesMasterIdLst>
    <p:notesMasterId r:id="rId10"/>
  </p:notesMasterIdLst>
  <p:sldIdLst>
    <p:sldId id="315" r:id="rId2"/>
    <p:sldId id="384" r:id="rId3"/>
    <p:sldId id="383" r:id="rId4"/>
    <p:sldId id="385" r:id="rId5"/>
    <p:sldId id="386" r:id="rId6"/>
    <p:sldId id="387" r:id="rId7"/>
    <p:sldId id="388" r:id="rId8"/>
    <p:sldId id="389" r:id="rId9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DDDDDD"/>
    <a:srgbClr val="FFFF00"/>
    <a:srgbClr val="FF00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8" autoAdjust="0"/>
    <p:restoredTop sz="95748" autoAdjust="0"/>
  </p:normalViewPr>
  <p:slideViewPr>
    <p:cSldViewPr>
      <p:cViewPr varScale="1">
        <p:scale>
          <a:sx n="54" d="100"/>
          <a:sy n="54" d="100"/>
        </p:scale>
        <p:origin x="78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9D4F5F3-DE05-4A04-A2C6-00DF18A46E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087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5684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71C2-6843-4AAC-95FF-1737D1C8243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3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726745"/>
            <a:ext cx="6367453" cy="21312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47" y="4726745"/>
            <a:ext cx="6367453" cy="21312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547" y="4726745"/>
            <a:ext cx="6367453" cy="21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29F1-B344-4240-9544-7E431EBDDE3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8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448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292AE-B5A4-419D-81A3-72209309D63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6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19DF7-8F04-4597-9F73-EB2A17BA500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0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A1DD-DCBD-4639-BEE0-9665E903929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6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4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11151"/>
            <a:ext cx="6115277" cy="20468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084" y="4811150"/>
            <a:ext cx="6115277" cy="20468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5" r="7148"/>
          <a:stretch/>
        </p:blipFill>
        <p:spPr>
          <a:xfrm>
            <a:off x="11008899" y="4831883"/>
            <a:ext cx="1130972" cy="19900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r="54841"/>
          <a:stretch/>
        </p:blipFill>
        <p:spPr>
          <a:xfrm>
            <a:off x="96251" y="4835214"/>
            <a:ext cx="794077" cy="19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1660360" y="216568"/>
            <a:ext cx="8121316" cy="5606716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964983" y="442459"/>
            <a:ext cx="7503211" cy="5135247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76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3712" y="1772816"/>
            <a:ext cx="55835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DAS ALPHABET</a:t>
            </a:r>
            <a:endParaRPr lang="fr-F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3.33333E-6 L 0.00625 -0.2358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180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1744" y="429309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!)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97" y="2564904"/>
            <a:ext cx="1495574" cy="149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7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S ALPHAB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1944" y="2564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1744" y="429309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bunsheft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92" y="2708920"/>
            <a:ext cx="1437184" cy="143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09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S ALPHAB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32504" y="156812"/>
            <a:ext cx="609600" cy="609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124744"/>
            <a:ext cx="10585176" cy="41229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9336" y="119105"/>
            <a:ext cx="10070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Vergleiche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deutsche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ranzösische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Alphabet: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kreise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ist!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7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124744"/>
            <a:ext cx="10585176" cy="41229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9336" y="119105"/>
            <a:ext cx="1007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rgänze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5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63652" y="414908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jetzt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singen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vor!)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621294"/>
            <a:ext cx="149383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4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IED-DAS-DEUTSCHE-AB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1664" y="1052736"/>
            <a:ext cx="5486400" cy="3657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26532" y="508518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(Wolfgang Amadeus Mozart)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6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4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4" id="{B1CA2640-CFA9-48B0-9D5C-F45D78D434B5}" vid="{F9502BD1-3336-413E-91E3-F8131D150699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Thème4</Template>
  <TotalTime>1401</TotalTime>
  <Words>45</Words>
  <Application>Microsoft Office PowerPoint</Application>
  <PresentationFormat>Grand écran</PresentationFormat>
  <Paragraphs>7</Paragraphs>
  <Slides>8</Slides>
  <Notes>1</Notes>
  <HiddenSlides>0</HiddenSlides>
  <MMClips>3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Thème4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Kiosk</dc:title>
  <dc:creator>totor</dc:creator>
  <cp:lastModifiedBy>PB</cp:lastModifiedBy>
  <cp:revision>154</cp:revision>
  <dcterms:created xsi:type="dcterms:W3CDTF">2007-02-22T14:57:29Z</dcterms:created>
  <dcterms:modified xsi:type="dcterms:W3CDTF">2019-10-01T16:40:22Z</dcterms:modified>
</cp:coreProperties>
</file>