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59"/>
  </p:notesMasterIdLst>
  <p:handoutMasterIdLst>
    <p:handoutMasterId r:id="rId60"/>
  </p:handoutMasterIdLst>
  <p:sldIdLst>
    <p:sldId id="277" r:id="rId2"/>
    <p:sldId id="329" r:id="rId3"/>
    <p:sldId id="324" r:id="rId4"/>
    <p:sldId id="32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6" r:id="rId14"/>
    <p:sldId id="332" r:id="rId15"/>
    <p:sldId id="333" r:id="rId16"/>
    <p:sldId id="334" r:id="rId17"/>
    <p:sldId id="326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35" r:id="rId28"/>
    <p:sldId id="336" r:id="rId29"/>
    <p:sldId id="337" r:id="rId30"/>
    <p:sldId id="327" r:id="rId31"/>
    <p:sldId id="349" r:id="rId32"/>
    <p:sldId id="312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30" r:id="rId44"/>
    <p:sldId id="323" r:id="rId45"/>
    <p:sldId id="294" r:id="rId46"/>
    <p:sldId id="297" r:id="rId47"/>
    <p:sldId id="298" r:id="rId48"/>
    <p:sldId id="291" r:id="rId49"/>
    <p:sldId id="293" r:id="rId50"/>
    <p:sldId id="338" r:id="rId51"/>
    <p:sldId id="295" r:id="rId52"/>
    <p:sldId id="292" r:id="rId53"/>
    <p:sldId id="331" r:id="rId54"/>
    <p:sldId id="296" r:id="rId55"/>
    <p:sldId id="328" r:id="rId56"/>
    <p:sldId id="279" r:id="rId57"/>
    <p:sldId id="299" r:id="rId5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80" d="100"/>
          <a:sy n="80" d="100"/>
        </p:scale>
        <p:origin x="53" y="25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E740-0E71-45A1-AE0C-B521450615BE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E843-20F6-4556-9BF1-316D25A28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9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FD6D6158-96A4-4D62-B861-B73A26559F9C}" type="datetimeFigureOut">
              <a:rPr lang="fr-FR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F99445AA-FB25-4E39-BC2F-9240C441E6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08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212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008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005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1963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7673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531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52873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253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422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316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530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27818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03955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6613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8618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7862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3139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846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43932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08090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61647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510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12446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1843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52781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2234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8178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8284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3434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3755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71403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3110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35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41533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2617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8986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43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3C65C3-CF84-43FE-AB30-57A7DE96FDAA}" type="slidenum">
              <a:rPr lang="fr-FR" smtClean="0">
                <a:latin typeface="Georgia" pitchFamily="18" charset="0"/>
              </a:rPr>
              <a:pPr eaLnBrk="1" hangingPunct="1"/>
              <a:t>57</a:t>
            </a:fld>
            <a:endParaRPr lang="fr-FR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67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764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875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791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61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2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6640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27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9BC37-AAB8-4646-B1A1-AF78A774ECD3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39A0B-0D3A-4B63-90B3-E31DDAB13B3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EAAA0-7CB6-4F8F-B3F5-AA76A6453E33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80EA8-9B2D-4073-8E4E-461B061E93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9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E67C23-36C6-4D6A-A2AE-1EB2E98147D5}" type="datetimeFigureOut">
              <a:rPr lang="fr-FR" smtClean="0"/>
              <a:pPr>
                <a:defRPr/>
              </a:pPr>
              <a:t>30/05/2019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154996-E914-4A44-88D5-1292FB931AF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1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13.jp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2" y="332656"/>
            <a:ext cx="505266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WAS IST IN DER</a:t>
            </a:r>
          </a:p>
          <a:p>
            <a:pPr algn="ctr">
              <a:defRPr/>
            </a:pPr>
            <a:r>
              <a:rPr lang="fr-FR" sz="54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SCHULTÜTE?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591236" y="3273592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4821852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Heft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1267" name="Espace réservé du contenu 3" descr="heft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4" y="2060848"/>
            <a:ext cx="2281237" cy="27368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78743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FF0000"/>
                </a:solidFill>
                <a:latin typeface="Trebuchet MS" pitchFamily="34" charset="0"/>
              </a:rPr>
              <a:t>Die </a:t>
            </a:r>
            <a:r>
              <a:rPr lang="fr-FR" sz="4400" dirty="0" err="1" smtClean="0">
                <a:solidFill>
                  <a:srgbClr val="FF0000"/>
                </a:solidFill>
                <a:latin typeface="Trebuchet MS" pitchFamily="34" charset="0"/>
              </a:rPr>
              <a:t>Schere</a:t>
            </a:r>
            <a:endParaRPr lang="fr-FR" sz="4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913" y="1581695"/>
            <a:ext cx="3290166" cy="39604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Mäppchen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1" y="1052736"/>
            <a:ext cx="4824214" cy="48242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Kleber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92" y="2420888"/>
            <a:ext cx="679667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Marker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052" name="Picture 4" descr="BOSS ORIGINAL Pas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212976"/>
            <a:ext cx="5325269" cy="1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USB-Stick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074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4928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Tablet</a:t>
            </a:r>
            <a:endParaRPr lang="fr-FR" sz="44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098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5180296" y="1988840"/>
            <a:ext cx="1996111" cy="29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Wir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rekapitulieren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1343472" y="4509120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8"/>
          <a:stretch/>
        </p:blipFill>
        <p:spPr>
          <a:xfrm>
            <a:off x="2087960" y="1916833"/>
            <a:ext cx="81122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4451226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3" y="2780928"/>
            <a:ext cx="6611094" cy="2203698"/>
          </a:xfrm>
        </p:spPr>
      </p:pic>
    </p:spTree>
    <p:extLst>
      <p:ext uri="{BB962C8B-B14F-4D97-AF65-F5344CB8AC3E}">
        <p14:creationId xmlns:p14="http://schemas.microsoft.com/office/powerpoint/2010/main" val="4102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03712" y="-23395"/>
            <a:ext cx="9601200" cy="1036850"/>
          </a:xfrm>
        </p:spPr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Kennst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diese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Tradition?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58" y="1772816"/>
            <a:ext cx="7012684" cy="46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44" y="1556792"/>
            <a:ext cx="1656656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4997931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348880"/>
            <a:ext cx="5301786" cy="3167476"/>
          </a:xfrm>
        </p:spPr>
      </p:pic>
    </p:spTree>
    <p:extLst>
      <p:ext uri="{BB962C8B-B14F-4D97-AF65-F5344CB8AC3E}">
        <p14:creationId xmlns:p14="http://schemas.microsoft.com/office/powerpoint/2010/main" val="11118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317" y="4365104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425557"/>
            <a:ext cx="3467100" cy="3467100"/>
          </a:xfrm>
        </p:spPr>
      </p:pic>
    </p:spTree>
    <p:extLst>
      <p:ext uri="{BB962C8B-B14F-4D97-AF65-F5344CB8AC3E}">
        <p14:creationId xmlns:p14="http://schemas.microsoft.com/office/powerpoint/2010/main" val="12129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8620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58" y="2132856"/>
            <a:ext cx="1987724" cy="28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4821852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11267" name="Espace réservé du contenu 3" descr="heft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904" y="2060848"/>
            <a:ext cx="2281237" cy="2736850"/>
          </a:xfrm>
        </p:spPr>
      </p:pic>
    </p:spTree>
    <p:extLst>
      <p:ext uri="{BB962C8B-B14F-4D97-AF65-F5344CB8AC3E}">
        <p14:creationId xmlns:p14="http://schemas.microsoft.com/office/powerpoint/2010/main" val="11516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787436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4913" y="1581695"/>
            <a:ext cx="3290166" cy="3960440"/>
          </a:xfrm>
        </p:spPr>
      </p:pic>
    </p:spTree>
    <p:extLst>
      <p:ext uri="{BB962C8B-B14F-4D97-AF65-F5344CB8AC3E}">
        <p14:creationId xmlns:p14="http://schemas.microsoft.com/office/powerpoint/2010/main" val="40116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1" y="1052736"/>
            <a:ext cx="4824214" cy="4824214"/>
          </a:xfrm>
        </p:spPr>
      </p:pic>
    </p:spTree>
    <p:extLst>
      <p:ext uri="{BB962C8B-B14F-4D97-AF65-F5344CB8AC3E}">
        <p14:creationId xmlns:p14="http://schemas.microsoft.com/office/powerpoint/2010/main" val="3323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92" y="2420888"/>
            <a:ext cx="67966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052" name="Picture 4" descr="BOSS ORIGINAL Pas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212976"/>
            <a:ext cx="5325269" cy="1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074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4928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063552" y="508518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????</a:t>
            </a:r>
            <a:endParaRPr lang="fr-FR" sz="44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098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5180296" y="1988840"/>
            <a:ext cx="1996111" cy="29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4" name="Titre 4"/>
          <p:cNvSpPr txBox="1">
            <a:spLocks/>
          </p:cNvSpPr>
          <p:nvPr/>
        </p:nvSpPr>
        <p:spPr>
          <a:xfrm>
            <a:off x="-384720" y="2996952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Welche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Schulsachen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kennst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628800"/>
            <a:ext cx="1656656" cy="1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Konzentrier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weg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51" y="287157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55" y="4405779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2039976" y="4607771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799" y="1821736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7697155" y="4496886"/>
            <a:ext cx="4330788" cy="461306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7464152" y="6095789"/>
            <a:ext cx="3963963" cy="5181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59" y="2793963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54904" y="1841676"/>
            <a:ext cx="1283390" cy="1544843"/>
          </a:xfrm>
          <a:prstGeom prst="rect">
            <a:avLst/>
          </a:prstGeom>
        </p:spPr>
      </p:pic>
      <p:pic>
        <p:nvPicPr>
          <p:cNvPr id="16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6" y="3749853"/>
            <a:ext cx="1378536" cy="19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02" y="5197007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7697155" y="1840697"/>
            <a:ext cx="1406199" cy="2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OSS ORIGINAL Past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" y="2131741"/>
            <a:ext cx="3285296" cy="6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1" y="174502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81" y="1831445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3879232" y="1914368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0899" y="4720303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7861212" y="5512664"/>
            <a:ext cx="4330788" cy="461306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6662414" y="4387130"/>
            <a:ext cx="3963963" cy="5181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93" y="3406458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1857" y="2304354"/>
            <a:ext cx="1283390" cy="1544843"/>
          </a:xfrm>
          <a:prstGeom prst="rect">
            <a:avLst/>
          </a:prstGeom>
        </p:spPr>
      </p:pic>
      <p:pic>
        <p:nvPicPr>
          <p:cNvPr id="16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5" y="4458178"/>
            <a:ext cx="1378536" cy="19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04" y="5206305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10387458" y="1832198"/>
            <a:ext cx="1406199" cy="2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1" y="1745027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9" y="1813381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8111425" y="3750876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0" y="4720303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7861212" y="5512664"/>
            <a:ext cx="4330788" cy="461306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2166469" y="3457402"/>
            <a:ext cx="3963963" cy="5181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77" y="1522690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1142" y="1736537"/>
            <a:ext cx="1283390" cy="1544843"/>
          </a:xfrm>
          <a:prstGeom prst="rect">
            <a:avLst/>
          </a:prstGeom>
        </p:spPr>
      </p:pic>
      <p:pic>
        <p:nvPicPr>
          <p:cNvPr id="16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45" y="4371730"/>
            <a:ext cx="1378536" cy="19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0" y="4561376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13" y="2416764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8" y="1813381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3143672" y="3553243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0" y="4720303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2927648" y="5512664"/>
            <a:ext cx="4330788" cy="4613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77" y="1522690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1142" y="1736537"/>
            <a:ext cx="1283390" cy="1544843"/>
          </a:xfrm>
          <a:prstGeom prst="rect">
            <a:avLst/>
          </a:prstGeom>
        </p:spPr>
      </p:pic>
      <p:pic>
        <p:nvPicPr>
          <p:cNvPr id="16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73" y="3787946"/>
            <a:ext cx="1378536" cy="19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74" y="5293598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39" y="4557214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301589"/>
            <a:ext cx="514343" cy="201622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8760296" y="3429000"/>
            <a:ext cx="2807990" cy="165618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521" y="2193276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6872998" y="1899186"/>
            <a:ext cx="4330788" cy="4613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77" y="1522690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4883" y="3003484"/>
            <a:ext cx="1283390" cy="1544843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74" y="5293598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39" y="4557214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56" y="4005064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45" y="4797152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3503712" y="3344113"/>
            <a:ext cx="4330788" cy="4613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544266"/>
            <a:ext cx="1799847" cy="1799847"/>
          </a:xfrm>
          <a:prstGeom prst="rect">
            <a:avLst/>
          </a:prstGeom>
        </p:spPr>
      </p:pic>
      <p:pic>
        <p:nvPicPr>
          <p:cNvPr id="15" name="Espace réservé du contenu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3151" y="3111095"/>
            <a:ext cx="1283390" cy="1544843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9" y="1512904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9" y="1613740"/>
            <a:ext cx="2925522" cy="17478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44" y="4005064"/>
            <a:ext cx="514343" cy="2016224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4432" y="2873648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6414705" y="5431119"/>
            <a:ext cx="4330788" cy="4613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76" y="3666009"/>
            <a:ext cx="1799847" cy="1799847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873648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9" y="4581128"/>
            <a:ext cx="2925522" cy="1747811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5692" y="2098585"/>
            <a:ext cx="1320908" cy="158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-42396" y="3222001"/>
            <a:ext cx="4330788" cy="461306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63" y="3144897"/>
            <a:ext cx="1799847" cy="1799847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5089942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932729"/>
            <a:ext cx="2925522" cy="1747811"/>
          </a:xfrm>
          <a:prstGeom prst="rect">
            <a:avLst/>
          </a:prstGeom>
        </p:spPr>
      </p:pic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8448" y="4797152"/>
            <a:ext cx="1320908" cy="1584722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83460"/>
            <a:ext cx="1799847" cy="1799847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252357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267384" y="2924944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Konzentrier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sprich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3" descr="hef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4" y="2076464"/>
            <a:ext cx="2008174" cy="2409250"/>
          </a:xfrm>
          <a:prstGeom prst="rect">
            <a:avLst/>
          </a:prstGeom>
        </p:spPr>
      </p:pic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005064"/>
            <a:ext cx="2736304" cy="2736304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86" y="3436488"/>
            <a:ext cx="2068737" cy="20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844824"/>
            <a:ext cx="2736304" cy="2736304"/>
          </a:xfrm>
          <a:prstGeom prst="rect">
            <a:avLst/>
          </a:prstGeom>
        </p:spPr>
      </p:pic>
      <p:pic>
        <p:nvPicPr>
          <p:cNvPr id="18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789040"/>
            <a:ext cx="2068737" cy="20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916832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7" name="Titre 4"/>
          <p:cNvSpPr txBox="1">
            <a:spLocks/>
          </p:cNvSpPr>
          <p:nvPr/>
        </p:nvSpPr>
        <p:spPr>
          <a:xfrm>
            <a:off x="-528736" y="287486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in 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591236" y="3273592"/>
            <a:ext cx="4723842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Kuli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4007768" y="3789040"/>
            <a:ext cx="4800596" cy="5113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63" y="2258758"/>
            <a:ext cx="4052131" cy="2420888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951984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Bleistift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09" y="2658146"/>
            <a:ext cx="649636" cy="2546573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13650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Klebestift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34" y="2164134"/>
            <a:ext cx="2736304" cy="2736304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424538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Radiergummi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3719736" y="3717032"/>
            <a:ext cx="4462366" cy="583249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77646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Lineal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Tablet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  <p:pic>
        <p:nvPicPr>
          <p:cNvPr id="8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5595114" y="1914405"/>
            <a:ext cx="1996111" cy="29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1343472" y="4509120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Kuli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5"/>
          <a:stretch/>
        </p:blipFill>
        <p:spPr>
          <a:xfrm>
            <a:off x="2087960" y="1916833"/>
            <a:ext cx="8112224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02399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USB-Stick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  <p:pic>
        <p:nvPicPr>
          <p:cNvPr id="9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72" y="2454110"/>
            <a:ext cx="2132201" cy="21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7" descr="C:\Users\user\Desktop\images\hef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336893"/>
            <a:ext cx="16430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560442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Heft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4871864" y="2490128"/>
            <a:ext cx="3540554" cy="2088259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64498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Mäppchen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Ã©sultat de recherche d'images pour &quot;attention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276872"/>
            <a:ext cx="3487316" cy="34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08114" y="5317705"/>
            <a:ext cx="507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smtClean="0">
                <a:latin typeface="Trebuchet MS" panose="020B0603020202020204" pitchFamily="34" charset="0"/>
              </a:rPr>
              <a:t>In der </a:t>
            </a:r>
            <a:r>
              <a:rPr lang="fr-FR" sz="3200" dirty="0" err="1" smtClean="0">
                <a:latin typeface="Trebuchet MS" panose="020B0603020202020204" pitchFamily="34" charset="0"/>
              </a:rPr>
              <a:t>Schultüte</a:t>
            </a:r>
            <a:r>
              <a:rPr lang="fr-FR" sz="3200" dirty="0" smtClean="0"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latin typeface="Trebuchet MS" panose="020B0603020202020204" pitchFamily="34" charset="0"/>
              </a:rPr>
              <a:t>ist</a:t>
            </a:r>
            <a:r>
              <a:rPr lang="fr-FR" sz="3200" dirty="0" smtClean="0">
                <a:latin typeface="Trebuchet MS" panose="020B0603020202020204" pitchFamily="34" charset="0"/>
              </a:rPr>
              <a:t> …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879976" y="531770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ine</a:t>
            </a:r>
            <a:r>
              <a:rPr lang="fr-FR" sz="3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Schere</a:t>
            </a:r>
            <a:r>
              <a:rPr lang="fr-FR" sz="3200" dirty="0" smtClean="0">
                <a:latin typeface="Trebuchet MS" panose="020B0603020202020204" pitchFamily="34" charset="0"/>
              </a:rPr>
              <a:t>!</a:t>
            </a:r>
            <a:endParaRPr lang="fr-FR" sz="3200" dirty="0">
              <a:latin typeface="Trebuchet MS" panose="020B0603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1001">
            <a:off x="-272858" y="2863753"/>
            <a:ext cx="4723842" cy="2361921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1119" y="2619110"/>
            <a:ext cx="1785476" cy="214921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686228" y="5249765"/>
            <a:ext cx="59705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sp>
        <p:nvSpPr>
          <p:cNvPr id="4" name="Titre 4"/>
          <p:cNvSpPr txBox="1">
            <a:spLocks/>
          </p:cNvSpPr>
          <p:nvPr/>
        </p:nvSpPr>
        <p:spPr>
          <a:xfrm>
            <a:off x="47328" y="2914650"/>
            <a:ext cx="8046720" cy="1557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Arbeitsblatt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70" y="2191267"/>
            <a:ext cx="1561803" cy="15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7" descr="C:\Users\user\Desktop\images\hef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121871"/>
            <a:ext cx="905467" cy="11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957866" y="1119542"/>
            <a:ext cx="15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Kuli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647728" y="1124744"/>
            <a:ext cx="1943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Lineal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240016" y="1125496"/>
            <a:ext cx="2162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Bleistift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052999" y="1119542"/>
            <a:ext cx="313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Radiergummi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12517" y="3615654"/>
            <a:ext cx="1803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Buch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791744" y="3621949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Heft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384032" y="3615654"/>
            <a:ext cx="200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FF0000"/>
                </a:solidFill>
              </a:rPr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Schere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229250" y="3615654"/>
            <a:ext cx="2683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Mäppchen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04956" y="5901898"/>
            <a:ext cx="1962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</a:t>
            </a:r>
            <a:r>
              <a:rPr lang="de-DE" sz="2800" b="1" dirty="0" smtClean="0">
                <a:solidFill>
                  <a:srgbClr val="0070C0"/>
                </a:solidFill>
              </a:rPr>
              <a:t>Kleber</a:t>
            </a:r>
            <a:endParaRPr lang="de-DE" sz="2800" b="1" dirty="0">
              <a:solidFill>
                <a:srgbClr val="0070C0"/>
              </a:solidFill>
            </a:endParaRPr>
          </a:p>
        </p:txBody>
      </p:sp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06" y="95465"/>
            <a:ext cx="1777371" cy="10618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84" y="4426371"/>
            <a:ext cx="339967" cy="1332670"/>
          </a:xfrm>
          <a:prstGeom prst="rect">
            <a:avLst/>
          </a:prstGeom>
        </p:spPr>
      </p:pic>
      <p:pic>
        <p:nvPicPr>
          <p:cNvPr id="31" name="Espace réservé du contenu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b="20504"/>
          <a:stretch/>
        </p:blipFill>
        <p:spPr>
          <a:xfrm>
            <a:off x="9924861" y="2234334"/>
            <a:ext cx="1642158" cy="96856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6" b="40405"/>
          <a:stretch/>
        </p:blipFill>
        <p:spPr>
          <a:xfrm>
            <a:off x="171128" y="475673"/>
            <a:ext cx="2830054" cy="301451"/>
          </a:xfrm>
          <a:prstGeom prst="rect">
            <a:avLst/>
          </a:prstGeom>
        </p:spPr>
      </p:pic>
      <p:pic>
        <p:nvPicPr>
          <p:cNvPr id="37" name="Espace réservé du contenu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1380"/>
          <a:stretch/>
        </p:blipFill>
        <p:spPr>
          <a:xfrm>
            <a:off x="3654449" y="531966"/>
            <a:ext cx="2316356" cy="302757"/>
          </a:xfrm>
          <a:prstGeom prst="rect">
            <a:avLst/>
          </a:prstGeom>
        </p:spPr>
      </p:pic>
      <p:pic>
        <p:nvPicPr>
          <p:cNvPr id="20" name="Espace réservé du contenu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46" y="-209972"/>
            <a:ext cx="1483877" cy="1483877"/>
          </a:xfrm>
          <a:prstGeom prst="rect">
            <a:avLst/>
          </a:prstGeom>
        </p:spPr>
      </p:pic>
      <p:pic>
        <p:nvPicPr>
          <p:cNvPr id="33" name="Espace réservé du contenu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5524" y="2131674"/>
            <a:ext cx="1043912" cy="1256578"/>
          </a:xfrm>
          <a:prstGeom prst="rect">
            <a:avLst/>
          </a:prstGeom>
        </p:spPr>
      </p:pic>
      <p:pic>
        <p:nvPicPr>
          <p:cNvPr id="32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82" y="2071637"/>
            <a:ext cx="876570" cy="12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BOSS ORIGINAL Paste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32" y="4947073"/>
            <a:ext cx="2372941" cy="4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Ã©sultat de recherche d'images pour &quot;usb stick png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95" y="4444675"/>
            <a:ext cx="1360744" cy="13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Ã©sultat de recherche d'images pour &quot;ipad&quot;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1679" r="7284" b="10962"/>
          <a:stretch/>
        </p:blipFill>
        <p:spPr bwMode="auto">
          <a:xfrm>
            <a:off x="10072098" y="4297101"/>
            <a:ext cx="998055" cy="14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496625" y="5894174"/>
            <a:ext cx="2023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</a:t>
            </a:r>
            <a:r>
              <a:rPr lang="de-DE" sz="2800" b="1" dirty="0" smtClean="0">
                <a:solidFill>
                  <a:srgbClr val="0070C0"/>
                </a:solidFill>
              </a:rPr>
              <a:t>Marker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057616" y="5894174"/>
            <a:ext cx="2581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70C0"/>
                </a:solidFill>
              </a:rPr>
              <a:t>der </a:t>
            </a:r>
            <a:r>
              <a:rPr lang="de-DE" sz="2800" b="1" dirty="0" smtClean="0">
                <a:solidFill>
                  <a:srgbClr val="0070C0"/>
                </a:solidFill>
              </a:rPr>
              <a:t>USB-Stick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9602462" y="5894174"/>
            <a:ext cx="1937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B050"/>
                </a:solidFill>
              </a:rPr>
              <a:t>das </a:t>
            </a:r>
            <a:r>
              <a:rPr lang="de-DE" sz="2800" b="1" dirty="0" smtClean="0">
                <a:solidFill>
                  <a:srgbClr val="00B050"/>
                </a:solidFill>
              </a:rPr>
              <a:t>Tablet</a:t>
            </a:r>
            <a:endParaRPr lang="de-DE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22" grpId="0"/>
      <p:bldP spid="23" grpId="0"/>
      <p:bldP spid="24" grpId="0"/>
      <p:bldP spid="26" grpId="0"/>
      <p:bldP spid="28" grpId="0"/>
      <p:bldP spid="29" grpId="0"/>
      <p:bldP spid="30" grpId="0"/>
      <p:bldP spid="39" grpId="0"/>
      <p:bldP spid="40" grpId="0"/>
      <p:bldP spid="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5468" y="44624"/>
            <a:ext cx="3778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Bilan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grammatical :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45468" y="642939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u="sng" dirty="0">
                <a:latin typeface="Trebuchet MS" panose="020B0603020202020204" pitchFamily="34" charset="0"/>
              </a:rPr>
              <a:t>Le genre des </a:t>
            </a:r>
            <a:r>
              <a:rPr lang="fr-FR" sz="2800" u="sng" dirty="0" smtClean="0">
                <a:latin typeface="Trebuchet MS" panose="020B0603020202020204" pitchFamily="34" charset="0"/>
              </a:rPr>
              <a:t>noms :</a:t>
            </a:r>
            <a:endParaRPr lang="fr-FR" sz="2800" u="sng" dirty="0"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45468" y="1285876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latin typeface="Trebuchet MS" panose="020B0603020202020204" pitchFamily="34" charset="0"/>
              </a:rPr>
              <a:t>En allemand il y a 3 </a:t>
            </a:r>
            <a:r>
              <a:rPr lang="fr-FR" sz="2800" dirty="0" smtClean="0">
                <a:latin typeface="Trebuchet MS" panose="020B0603020202020204" pitchFamily="34" charset="0"/>
              </a:rPr>
              <a:t>genres :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93168" y="1785939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70C0"/>
                </a:solidFill>
                <a:latin typeface="Trebuchet MS" panose="020B0603020202020204" pitchFamily="34" charset="0"/>
                <a:sym typeface="Wingdings" pitchFamily="2" charset="2"/>
              </a:rPr>
              <a:t> Le masculin</a:t>
            </a:r>
            <a:endParaRPr lang="fr-FR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093168" y="2204864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FF0000"/>
                </a:solidFill>
                <a:latin typeface="Trebuchet MS" panose="020B0603020202020204" pitchFamily="34" charset="0"/>
                <a:sym typeface="Wingdings" pitchFamily="2" charset="2"/>
              </a:rPr>
              <a:t> Le féminin</a:t>
            </a:r>
            <a:endParaRPr lang="fr-FR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93168" y="2636912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B050"/>
                </a:solidFill>
                <a:latin typeface="Trebuchet MS" panose="020B0603020202020204" pitchFamily="34" charset="0"/>
                <a:sym typeface="Wingdings" pitchFamily="2" charset="2"/>
              </a:rPr>
              <a:t> Le neutre</a:t>
            </a:r>
            <a:endParaRPr lang="fr-FR" sz="28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76338"/>
              </p:ext>
            </p:extLst>
          </p:nvPr>
        </p:nvGraphicFramePr>
        <p:xfrm>
          <a:off x="478806" y="3571875"/>
          <a:ext cx="8209482" cy="21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494"/>
                <a:gridCol w="2736494"/>
                <a:gridCol w="2736494"/>
              </a:tblGrid>
              <a:tr h="549275">
                <a:tc>
                  <a:txBody>
                    <a:bodyPr/>
                    <a:lstStyle/>
                    <a:p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Article défini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Article indéfini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Masculin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Féminin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rebuchet MS" panose="020B0603020202020204" pitchFamily="34" charset="0"/>
                        </a:rPr>
                        <a:t>Neutre</a:t>
                      </a:r>
                      <a:endParaRPr lang="fr-FR" sz="24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Trebuchet MS" panose="020B0603020202020204" pitchFamily="34" charset="0"/>
                      </a:endParaRPr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90045" y="4156891"/>
            <a:ext cx="1537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der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Kuli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610325" y="4191105"/>
            <a:ext cx="1537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ein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Kuli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287688" y="4692078"/>
            <a:ext cx="264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die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 smtClean="0">
                <a:latin typeface="Trebuchet MS" panose="020B0603020202020204" pitchFamily="34" charset="0"/>
              </a:rPr>
              <a:t>Schere</a:t>
            </a:r>
            <a:r>
              <a:rPr lang="fr-FR" sz="2400" b="1" dirty="0" smtClean="0">
                <a:latin typeface="Trebuchet MS" panose="020B0603020202020204" pitchFamily="34" charset="0"/>
              </a:rPr>
              <a:t> 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029104" y="4699260"/>
            <a:ext cx="265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eine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 smtClean="0">
                <a:latin typeface="Trebuchet MS" panose="020B0603020202020204" pitchFamily="34" charset="0"/>
              </a:rPr>
              <a:t>Schere</a:t>
            </a:r>
            <a:r>
              <a:rPr lang="fr-FR" sz="2400" b="1" dirty="0" smtClean="0">
                <a:latin typeface="Trebuchet MS" panose="020B0603020202020204" pitchFamily="34" charset="0"/>
              </a:rPr>
              <a:t> </a:t>
            </a:r>
            <a:endParaRPr lang="fr-FR" sz="2400" b="1" dirty="0">
              <a:latin typeface="Trebuchet MS" panose="020B0603020202020204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33727" y="5235847"/>
            <a:ext cx="205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B050"/>
                </a:solidFill>
                <a:latin typeface="Trebuchet MS" panose="020B0603020202020204" pitchFamily="34" charset="0"/>
              </a:rPr>
              <a:t>das</a:t>
            </a:r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Lineal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354007" y="5248068"/>
            <a:ext cx="205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 err="1">
                <a:solidFill>
                  <a:srgbClr val="00B050"/>
                </a:solidFill>
                <a:latin typeface="Trebuchet MS" panose="020B0603020202020204" pitchFamily="34" charset="0"/>
              </a:rPr>
              <a:t>ein</a:t>
            </a:r>
            <a:r>
              <a:rPr lang="fr-F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 err="1">
                <a:latin typeface="Trebuchet MS" panose="020B0603020202020204" pitchFamily="34" charset="0"/>
              </a:rPr>
              <a:t>Lineal</a:t>
            </a:r>
            <a:r>
              <a:rPr lang="fr-FR" sz="2400" b="1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76802" name="Picture 2" descr="C:\Users\Pierre\Pictures\Bibliothèque multimédia Microsoft\j04338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" y="5768385"/>
            <a:ext cx="1089615" cy="10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622251" y="5837142"/>
            <a:ext cx="7858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 apprend toujours un nom avec son déterminant.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22250" y="6353991"/>
            <a:ext cx="7858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 écrit toujours un nom avec une majuscule.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4451226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Lineal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3" y="2780928"/>
            <a:ext cx="6611094" cy="22036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4997931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Bleistift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348880"/>
            <a:ext cx="5301786" cy="31674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317" y="4365104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smtClean="0">
                <a:solidFill>
                  <a:srgbClr val="0070C0"/>
                </a:solidFill>
                <a:latin typeface="Trebuchet MS" pitchFamily="34" charset="0"/>
              </a:rPr>
              <a:t>Der </a:t>
            </a:r>
            <a:r>
              <a:rPr lang="fr-FR" sz="4400" dirty="0" err="1" smtClean="0">
                <a:solidFill>
                  <a:srgbClr val="0070C0"/>
                </a:solidFill>
                <a:latin typeface="Trebuchet MS" pitchFamily="34" charset="0"/>
              </a:rPr>
              <a:t>Radiergummi</a:t>
            </a:r>
            <a:endParaRPr lang="fr-FR" sz="44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756377"/>
            <a:ext cx="3148608" cy="3148608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8620" y="5013176"/>
            <a:ext cx="9601200" cy="1036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fr-FR" sz="4400" dirty="0" smtClean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fr-FR" sz="4400" dirty="0" err="1" smtClean="0">
                <a:solidFill>
                  <a:srgbClr val="00B050"/>
                </a:solidFill>
                <a:latin typeface="Trebuchet MS" pitchFamily="34" charset="0"/>
              </a:rPr>
              <a:t>Buch</a:t>
            </a:r>
            <a:endParaRPr lang="fr-FR" sz="4400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026" name="Picture 2" descr="RÃ©sultat de recherche d'images pour &quot;gute fahrt neu 1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58" y="2132856"/>
            <a:ext cx="1987724" cy="28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26">
  <a:themeElements>
    <a:clrScheme name="Personnalisé 24">
      <a:dk1>
        <a:srgbClr val="7F7F7F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6" id="{3CE58F64-E9FE-4459-89C1-B0465060BF4F}" vid="{E5EF9C7C-8F23-47BD-96A6-2D29E5ADFFA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FRIEDENSREICH HUNDERTWASSER</Template>
  <TotalTime>263</TotalTime>
  <Words>246</Words>
  <Application>Microsoft Office PowerPoint</Application>
  <PresentationFormat>Grand écran</PresentationFormat>
  <Paragraphs>86</Paragraphs>
  <Slides>57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4" baseType="lpstr">
      <vt:lpstr>Arial</vt:lpstr>
      <vt:lpstr>Book Antiqua</vt:lpstr>
      <vt:lpstr>Calibri</vt:lpstr>
      <vt:lpstr>Georgia</vt:lpstr>
      <vt:lpstr>Trebuchet MS</vt:lpstr>
      <vt:lpstr>Wingdings</vt:lpstr>
      <vt:lpstr>Thème26</vt:lpstr>
      <vt:lpstr>Présentation PowerPoint</vt:lpstr>
      <vt:lpstr>Kennst du diese Tradition?</vt:lpstr>
      <vt:lpstr>Présentation PowerPoint</vt:lpstr>
      <vt:lpstr>Présentation PowerPoint</vt:lpstr>
      <vt:lpstr>Der Kuli</vt:lpstr>
      <vt:lpstr>Das Lineal</vt:lpstr>
      <vt:lpstr>Der Bleistift</vt:lpstr>
      <vt:lpstr>Der Radiergummi</vt:lpstr>
      <vt:lpstr>Das Buch</vt:lpstr>
      <vt:lpstr>Das Heft</vt:lpstr>
      <vt:lpstr>Présentation PowerPoint</vt:lpstr>
      <vt:lpstr>Das Mäppchen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????</vt:lpstr>
      <vt:lpstr>????</vt:lpstr>
      <vt:lpstr>????</vt:lpstr>
      <vt:lpstr>????</vt:lpstr>
      <vt:lpstr>????</vt:lpstr>
      <vt:lpstr>????</vt:lpstr>
      <vt:lpstr>Présentation PowerPoint</vt:lpstr>
      <vt:lpstr>????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Kuli</dc:title>
  <dc:creator>user</dc:creator>
  <cp:lastModifiedBy>PB</cp:lastModifiedBy>
  <cp:revision>56</cp:revision>
  <dcterms:created xsi:type="dcterms:W3CDTF">2008-01-24T10:48:14Z</dcterms:created>
  <dcterms:modified xsi:type="dcterms:W3CDTF">2019-05-30T14:04:37Z</dcterms:modified>
</cp:coreProperties>
</file>