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F2F2F-0E19-4FC8-A466-F3076DF2083C}" type="doc">
      <dgm:prSet loTypeId="urn:microsoft.com/office/officeart/2005/8/layout/radial1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84F9AE1C-AB60-4C74-B1FB-AC5B46AD1F1B}">
      <dgm:prSet phldrT="[Texte]" custT="1"/>
      <dgm:spPr/>
      <dgm:t>
        <a:bodyPr/>
        <a:lstStyle/>
        <a:p>
          <a:endParaRPr lang="fr-FR" sz="4800" dirty="0"/>
        </a:p>
      </dgm:t>
    </dgm:pt>
    <dgm:pt modelId="{F024EC73-1FE7-4D67-BC96-314AFAC03F10}" type="parTrans" cxnId="{36714665-B9D6-4CDC-82A0-B45E8912C130}">
      <dgm:prSet/>
      <dgm:spPr/>
      <dgm:t>
        <a:bodyPr/>
        <a:lstStyle/>
        <a:p>
          <a:endParaRPr lang="fr-FR"/>
        </a:p>
      </dgm:t>
    </dgm:pt>
    <dgm:pt modelId="{896538DD-B935-48C0-B08E-DF7571CAE265}" type="sibTrans" cxnId="{36714665-B9D6-4CDC-82A0-B45E8912C130}">
      <dgm:prSet/>
      <dgm:spPr/>
      <dgm:t>
        <a:bodyPr/>
        <a:lstStyle/>
        <a:p>
          <a:endParaRPr lang="fr-FR"/>
        </a:p>
      </dgm:t>
    </dgm:pt>
    <dgm:pt modelId="{8E982817-21B0-4385-B9AF-83B6895E22A9}">
      <dgm:prSet/>
      <dgm:spPr/>
      <dgm:t>
        <a:bodyPr/>
        <a:lstStyle/>
        <a:p>
          <a:endParaRPr lang="fr-FR"/>
        </a:p>
      </dgm:t>
    </dgm:pt>
    <dgm:pt modelId="{551188C7-F5F9-4879-9E0D-4151AD567FB2}" type="parTrans" cxnId="{8C1060F2-33F1-4E72-82AD-1C1A8FBD0AFC}">
      <dgm:prSet/>
      <dgm:spPr/>
      <dgm:t>
        <a:bodyPr/>
        <a:lstStyle/>
        <a:p>
          <a:endParaRPr lang="fr-FR"/>
        </a:p>
      </dgm:t>
    </dgm:pt>
    <dgm:pt modelId="{F24E7BA0-1792-4C0D-9BC9-7C33D9942710}" type="sibTrans" cxnId="{8C1060F2-33F1-4E72-82AD-1C1A8FBD0AFC}">
      <dgm:prSet/>
      <dgm:spPr/>
      <dgm:t>
        <a:bodyPr/>
        <a:lstStyle/>
        <a:p>
          <a:endParaRPr lang="fr-FR"/>
        </a:p>
      </dgm:t>
    </dgm:pt>
    <dgm:pt modelId="{E0DDC4A7-ED43-45FE-B871-CBF7600F2391}">
      <dgm:prSet/>
      <dgm:spPr/>
      <dgm:t>
        <a:bodyPr/>
        <a:lstStyle/>
        <a:p>
          <a:endParaRPr lang="fr-FR"/>
        </a:p>
      </dgm:t>
    </dgm:pt>
    <dgm:pt modelId="{BA5AFBE4-F61C-48B9-B991-9F635AEB51F6}" type="parTrans" cxnId="{133086AC-C29C-47A0-9792-31CDBF839F12}">
      <dgm:prSet/>
      <dgm:spPr/>
      <dgm:t>
        <a:bodyPr/>
        <a:lstStyle/>
        <a:p>
          <a:endParaRPr lang="fr-FR"/>
        </a:p>
      </dgm:t>
    </dgm:pt>
    <dgm:pt modelId="{FA00220A-87E2-40CE-824E-824D4F5BAD63}" type="sibTrans" cxnId="{133086AC-C29C-47A0-9792-31CDBF839F12}">
      <dgm:prSet/>
      <dgm:spPr/>
      <dgm:t>
        <a:bodyPr/>
        <a:lstStyle/>
        <a:p>
          <a:endParaRPr lang="fr-FR"/>
        </a:p>
      </dgm:t>
    </dgm:pt>
    <dgm:pt modelId="{DFB34FC6-33BF-4C99-9D4F-FC94C6E7BF46}">
      <dgm:prSet/>
      <dgm:spPr/>
      <dgm:t>
        <a:bodyPr/>
        <a:lstStyle/>
        <a:p>
          <a:endParaRPr lang="fr-FR"/>
        </a:p>
      </dgm:t>
    </dgm:pt>
    <dgm:pt modelId="{BCF3180B-952A-4A11-AB68-F18D36F8562C}" type="parTrans" cxnId="{DE88FCB1-66E9-41A5-B14F-87D21C476E5C}">
      <dgm:prSet/>
      <dgm:spPr/>
      <dgm:t>
        <a:bodyPr/>
        <a:lstStyle/>
        <a:p>
          <a:endParaRPr lang="fr-FR"/>
        </a:p>
      </dgm:t>
    </dgm:pt>
    <dgm:pt modelId="{20DFBC04-FD90-48D7-B652-BC24AEFC3973}" type="sibTrans" cxnId="{DE88FCB1-66E9-41A5-B14F-87D21C476E5C}">
      <dgm:prSet/>
      <dgm:spPr/>
      <dgm:t>
        <a:bodyPr/>
        <a:lstStyle/>
        <a:p>
          <a:endParaRPr lang="fr-FR"/>
        </a:p>
      </dgm:t>
    </dgm:pt>
    <dgm:pt modelId="{F32C2826-829F-452E-89F9-F8D198E70FE9}">
      <dgm:prSet/>
      <dgm:spPr/>
      <dgm:t>
        <a:bodyPr/>
        <a:lstStyle/>
        <a:p>
          <a:endParaRPr lang="fr-FR"/>
        </a:p>
      </dgm:t>
    </dgm:pt>
    <dgm:pt modelId="{7FC1AE9B-6B73-4462-81E3-169274973897}" type="parTrans" cxnId="{8A6CF097-7141-490B-9AF8-5BD89B9C6C7F}">
      <dgm:prSet/>
      <dgm:spPr/>
      <dgm:t>
        <a:bodyPr/>
        <a:lstStyle/>
        <a:p>
          <a:endParaRPr lang="fr-FR"/>
        </a:p>
      </dgm:t>
    </dgm:pt>
    <dgm:pt modelId="{9C5E2F4C-00EE-421D-8447-6C4739C894F1}" type="sibTrans" cxnId="{8A6CF097-7141-490B-9AF8-5BD89B9C6C7F}">
      <dgm:prSet/>
      <dgm:spPr/>
      <dgm:t>
        <a:bodyPr/>
        <a:lstStyle/>
        <a:p>
          <a:endParaRPr lang="fr-FR"/>
        </a:p>
      </dgm:t>
    </dgm:pt>
    <dgm:pt modelId="{396821F7-BCA0-407A-82F3-CE406C732936}">
      <dgm:prSet/>
      <dgm:spPr/>
      <dgm:t>
        <a:bodyPr/>
        <a:lstStyle/>
        <a:p>
          <a:endParaRPr lang="fr-FR"/>
        </a:p>
      </dgm:t>
    </dgm:pt>
    <dgm:pt modelId="{A0AB380D-3B3D-4F1E-949D-6D02DF10BDBD}" type="parTrans" cxnId="{5AA16C4C-C62E-40DB-AF04-0F5B4333C21B}">
      <dgm:prSet/>
      <dgm:spPr/>
      <dgm:t>
        <a:bodyPr/>
        <a:lstStyle/>
        <a:p>
          <a:endParaRPr lang="fr-FR"/>
        </a:p>
      </dgm:t>
    </dgm:pt>
    <dgm:pt modelId="{771F6EF9-3D3C-4358-A5CD-035FAF4B9D12}" type="sibTrans" cxnId="{5AA16C4C-C62E-40DB-AF04-0F5B4333C21B}">
      <dgm:prSet/>
      <dgm:spPr/>
      <dgm:t>
        <a:bodyPr/>
        <a:lstStyle/>
        <a:p>
          <a:endParaRPr lang="fr-FR"/>
        </a:p>
      </dgm:t>
    </dgm:pt>
    <dgm:pt modelId="{7E239050-268A-4692-BAE9-033D5662920A}">
      <dgm:prSet/>
      <dgm:spPr/>
      <dgm:t>
        <a:bodyPr/>
        <a:lstStyle/>
        <a:p>
          <a:endParaRPr lang="fr-FR"/>
        </a:p>
      </dgm:t>
    </dgm:pt>
    <dgm:pt modelId="{54B992CC-7EBC-4137-9786-388B075C3D58}" type="parTrans" cxnId="{AB338064-24EB-436B-BE36-50529494003F}">
      <dgm:prSet/>
      <dgm:spPr/>
      <dgm:t>
        <a:bodyPr/>
        <a:lstStyle/>
        <a:p>
          <a:endParaRPr lang="fr-FR"/>
        </a:p>
      </dgm:t>
    </dgm:pt>
    <dgm:pt modelId="{B02C8F6E-4C49-4906-BE03-2F7B703FC6ED}" type="sibTrans" cxnId="{AB338064-24EB-436B-BE36-50529494003F}">
      <dgm:prSet/>
      <dgm:spPr/>
      <dgm:t>
        <a:bodyPr/>
        <a:lstStyle/>
        <a:p>
          <a:endParaRPr lang="fr-FR"/>
        </a:p>
      </dgm:t>
    </dgm:pt>
    <dgm:pt modelId="{3CCD62E3-A823-4C06-9BC0-0104E6039568}" type="pres">
      <dgm:prSet presAssocID="{DD7F2F2F-0E19-4FC8-A466-F3076DF208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04C39F-3CC4-4093-93A9-A791DE6A0156}" type="pres">
      <dgm:prSet presAssocID="{84F9AE1C-AB60-4C74-B1FB-AC5B46AD1F1B}" presName="centerShape" presStyleLbl="node0" presStyleIdx="0" presStyleCnt="1" custLinFactNeighborX="3389" custLinFactNeighborY="-118"/>
      <dgm:spPr/>
      <dgm:t>
        <a:bodyPr/>
        <a:lstStyle/>
        <a:p>
          <a:endParaRPr lang="fr-FR"/>
        </a:p>
      </dgm:t>
    </dgm:pt>
    <dgm:pt modelId="{56B25F61-A0A5-4F8E-A765-A8A757153EBB}" type="pres">
      <dgm:prSet presAssocID="{A0AB380D-3B3D-4F1E-949D-6D02DF10BDBD}" presName="Name9" presStyleLbl="parChTrans1D2" presStyleIdx="0" presStyleCnt="5"/>
      <dgm:spPr/>
      <dgm:t>
        <a:bodyPr/>
        <a:lstStyle/>
        <a:p>
          <a:endParaRPr lang="fr-FR"/>
        </a:p>
      </dgm:t>
    </dgm:pt>
    <dgm:pt modelId="{726DB676-0E76-49F1-85D4-1C542C88911B}" type="pres">
      <dgm:prSet presAssocID="{A0AB380D-3B3D-4F1E-949D-6D02DF10BDBD}" presName="connTx" presStyleLbl="parChTrans1D2" presStyleIdx="0" presStyleCnt="5"/>
      <dgm:spPr/>
      <dgm:t>
        <a:bodyPr/>
        <a:lstStyle/>
        <a:p>
          <a:endParaRPr lang="fr-FR"/>
        </a:p>
      </dgm:t>
    </dgm:pt>
    <dgm:pt modelId="{F688C472-1C2A-4881-9A95-801A1DDE2045}" type="pres">
      <dgm:prSet presAssocID="{396821F7-BCA0-407A-82F3-CE406C732936}" presName="node" presStyleLbl="node1" presStyleIdx="0" presStyleCnt="5" custScaleX="127612" custRadScaleRad="103073" custRadScaleInc="-8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2145D8-A789-4F03-89E9-E5435DE67777}" type="pres">
      <dgm:prSet presAssocID="{54B992CC-7EBC-4137-9786-388B075C3D58}" presName="Name9" presStyleLbl="parChTrans1D2" presStyleIdx="1" presStyleCnt="5"/>
      <dgm:spPr/>
      <dgm:t>
        <a:bodyPr/>
        <a:lstStyle/>
        <a:p>
          <a:endParaRPr lang="fr-FR"/>
        </a:p>
      </dgm:t>
    </dgm:pt>
    <dgm:pt modelId="{04651755-1FD4-4B82-85B9-8AB99689D7EC}" type="pres">
      <dgm:prSet presAssocID="{54B992CC-7EBC-4137-9786-388B075C3D58}" presName="connTx" presStyleLbl="parChTrans1D2" presStyleIdx="1" presStyleCnt="5"/>
      <dgm:spPr/>
      <dgm:t>
        <a:bodyPr/>
        <a:lstStyle/>
        <a:p>
          <a:endParaRPr lang="fr-FR"/>
        </a:p>
      </dgm:t>
    </dgm:pt>
    <dgm:pt modelId="{2271859A-FF54-43EC-92EA-7C9124F22BBF}" type="pres">
      <dgm:prSet presAssocID="{7E239050-268A-4692-BAE9-033D566292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EE64A7-155E-4234-89FC-CAC090B243D9}" type="pres">
      <dgm:prSet presAssocID="{551188C7-F5F9-4879-9E0D-4151AD567FB2}" presName="Name9" presStyleLbl="parChTrans1D2" presStyleIdx="2" presStyleCnt="5"/>
      <dgm:spPr/>
      <dgm:t>
        <a:bodyPr/>
        <a:lstStyle/>
        <a:p>
          <a:endParaRPr lang="fr-FR"/>
        </a:p>
      </dgm:t>
    </dgm:pt>
    <dgm:pt modelId="{DCF852F1-9B7F-4DD3-B2B4-84A4DA3F14BE}" type="pres">
      <dgm:prSet presAssocID="{551188C7-F5F9-4879-9E0D-4151AD567FB2}" presName="connTx" presStyleLbl="parChTrans1D2" presStyleIdx="2" presStyleCnt="5"/>
      <dgm:spPr/>
      <dgm:t>
        <a:bodyPr/>
        <a:lstStyle/>
        <a:p>
          <a:endParaRPr lang="fr-FR"/>
        </a:p>
      </dgm:t>
    </dgm:pt>
    <dgm:pt modelId="{29112C0E-E370-4E7E-821B-5781371DAFC4}" type="pres">
      <dgm:prSet presAssocID="{8E982817-21B0-4385-B9AF-83B6895E22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833053-2D3B-42DA-8551-7E03CD0C279D}" type="pres">
      <dgm:prSet presAssocID="{BCF3180B-952A-4A11-AB68-F18D36F8562C}" presName="Name9" presStyleLbl="parChTrans1D2" presStyleIdx="3" presStyleCnt="5"/>
      <dgm:spPr/>
      <dgm:t>
        <a:bodyPr/>
        <a:lstStyle/>
        <a:p>
          <a:endParaRPr lang="fr-FR"/>
        </a:p>
      </dgm:t>
    </dgm:pt>
    <dgm:pt modelId="{A65BE966-286D-48B3-94B6-ACB8C45A2836}" type="pres">
      <dgm:prSet presAssocID="{BCF3180B-952A-4A11-AB68-F18D36F8562C}" presName="connTx" presStyleLbl="parChTrans1D2" presStyleIdx="3" presStyleCnt="5"/>
      <dgm:spPr/>
      <dgm:t>
        <a:bodyPr/>
        <a:lstStyle/>
        <a:p>
          <a:endParaRPr lang="fr-FR"/>
        </a:p>
      </dgm:t>
    </dgm:pt>
    <dgm:pt modelId="{64A2DF45-C562-47C0-BEEA-8F1F66742273}" type="pres">
      <dgm:prSet presAssocID="{DFB34FC6-33BF-4C99-9D4F-FC94C6E7BF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773B30-B7E0-41BC-9A8E-301D88E8A562}" type="pres">
      <dgm:prSet presAssocID="{7FC1AE9B-6B73-4462-81E3-169274973897}" presName="Name9" presStyleLbl="parChTrans1D2" presStyleIdx="4" presStyleCnt="5"/>
      <dgm:spPr/>
      <dgm:t>
        <a:bodyPr/>
        <a:lstStyle/>
        <a:p>
          <a:endParaRPr lang="fr-FR"/>
        </a:p>
      </dgm:t>
    </dgm:pt>
    <dgm:pt modelId="{8AE0C784-B3CE-4E98-8A5E-41F199BE28BF}" type="pres">
      <dgm:prSet presAssocID="{7FC1AE9B-6B73-4462-81E3-169274973897}" presName="connTx" presStyleLbl="parChTrans1D2" presStyleIdx="4" presStyleCnt="5"/>
      <dgm:spPr/>
      <dgm:t>
        <a:bodyPr/>
        <a:lstStyle/>
        <a:p>
          <a:endParaRPr lang="fr-FR"/>
        </a:p>
      </dgm:t>
    </dgm:pt>
    <dgm:pt modelId="{7674A2C1-701F-4754-BCEF-7296C5B1022F}" type="pres">
      <dgm:prSet presAssocID="{F32C2826-829F-452E-89F9-F8D198E70FE9}" presName="node" presStyleLbl="node1" presStyleIdx="4" presStyleCnt="5" custScaleX="164145" custRadScaleRad="126132" custRadScaleInc="-61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06F775-6871-4F58-9DBC-BF1BBB1B7699}" type="presOf" srcId="{396821F7-BCA0-407A-82F3-CE406C732936}" destId="{F688C472-1C2A-4881-9A95-801A1DDE2045}" srcOrd="0" destOrd="0" presId="urn:microsoft.com/office/officeart/2005/8/layout/radial1"/>
    <dgm:cxn modelId="{E80C835E-6720-4396-BB9F-90B58D2BC535}" type="presOf" srcId="{F32C2826-829F-452E-89F9-F8D198E70FE9}" destId="{7674A2C1-701F-4754-BCEF-7296C5B1022F}" srcOrd="0" destOrd="0" presId="urn:microsoft.com/office/officeart/2005/8/layout/radial1"/>
    <dgm:cxn modelId="{CEC6F4E4-CF88-4E9C-9714-9F43CF14D5D6}" type="presOf" srcId="{A0AB380D-3B3D-4F1E-949D-6D02DF10BDBD}" destId="{56B25F61-A0A5-4F8E-A765-A8A757153EBB}" srcOrd="0" destOrd="0" presId="urn:microsoft.com/office/officeart/2005/8/layout/radial1"/>
    <dgm:cxn modelId="{0872B20D-0198-414D-AFCA-C66E28CF05C5}" type="presOf" srcId="{DFB34FC6-33BF-4C99-9D4F-FC94C6E7BF46}" destId="{64A2DF45-C562-47C0-BEEA-8F1F66742273}" srcOrd="0" destOrd="0" presId="urn:microsoft.com/office/officeart/2005/8/layout/radial1"/>
    <dgm:cxn modelId="{DAC44A7D-6C2D-4FE4-9695-F64062FFCD72}" type="presOf" srcId="{551188C7-F5F9-4879-9E0D-4151AD567FB2}" destId="{02EE64A7-155E-4234-89FC-CAC090B243D9}" srcOrd="0" destOrd="0" presId="urn:microsoft.com/office/officeart/2005/8/layout/radial1"/>
    <dgm:cxn modelId="{C15ACB35-C9E6-4199-8199-6EE96B85465E}" type="presOf" srcId="{BCF3180B-952A-4A11-AB68-F18D36F8562C}" destId="{A65BE966-286D-48B3-94B6-ACB8C45A2836}" srcOrd="1" destOrd="0" presId="urn:microsoft.com/office/officeart/2005/8/layout/radial1"/>
    <dgm:cxn modelId="{AB338064-24EB-436B-BE36-50529494003F}" srcId="{84F9AE1C-AB60-4C74-B1FB-AC5B46AD1F1B}" destId="{7E239050-268A-4692-BAE9-033D5662920A}" srcOrd="1" destOrd="0" parTransId="{54B992CC-7EBC-4137-9786-388B075C3D58}" sibTransId="{B02C8F6E-4C49-4906-BE03-2F7B703FC6ED}"/>
    <dgm:cxn modelId="{9B7F65AE-EE28-47A2-BC7B-F224C57AC8CA}" type="presOf" srcId="{7E239050-268A-4692-BAE9-033D5662920A}" destId="{2271859A-FF54-43EC-92EA-7C9124F22BBF}" srcOrd="0" destOrd="0" presId="urn:microsoft.com/office/officeart/2005/8/layout/radial1"/>
    <dgm:cxn modelId="{75C3934F-3295-4F63-870D-C173BD8F125A}" type="presOf" srcId="{54B992CC-7EBC-4137-9786-388B075C3D58}" destId="{04651755-1FD4-4B82-85B9-8AB99689D7EC}" srcOrd="1" destOrd="0" presId="urn:microsoft.com/office/officeart/2005/8/layout/radial1"/>
    <dgm:cxn modelId="{C9CB70DE-61FF-47DE-B0D6-59DA607CF788}" type="presOf" srcId="{A0AB380D-3B3D-4F1E-949D-6D02DF10BDBD}" destId="{726DB676-0E76-49F1-85D4-1C542C88911B}" srcOrd="1" destOrd="0" presId="urn:microsoft.com/office/officeart/2005/8/layout/radial1"/>
    <dgm:cxn modelId="{36714665-B9D6-4CDC-82A0-B45E8912C130}" srcId="{DD7F2F2F-0E19-4FC8-A466-F3076DF2083C}" destId="{84F9AE1C-AB60-4C74-B1FB-AC5B46AD1F1B}" srcOrd="0" destOrd="0" parTransId="{F024EC73-1FE7-4D67-BC96-314AFAC03F10}" sibTransId="{896538DD-B935-48C0-B08E-DF7571CAE265}"/>
    <dgm:cxn modelId="{86FBD6B1-639D-483D-AD5A-098BE9EFF157}" type="presOf" srcId="{E0DDC4A7-ED43-45FE-B871-CBF7600F2391}" destId="{29112C0E-E370-4E7E-821B-5781371DAFC4}" srcOrd="0" destOrd="1" presId="urn:microsoft.com/office/officeart/2005/8/layout/radial1"/>
    <dgm:cxn modelId="{8C1060F2-33F1-4E72-82AD-1C1A8FBD0AFC}" srcId="{84F9AE1C-AB60-4C74-B1FB-AC5B46AD1F1B}" destId="{8E982817-21B0-4385-B9AF-83B6895E22A9}" srcOrd="2" destOrd="0" parTransId="{551188C7-F5F9-4879-9E0D-4151AD567FB2}" sibTransId="{F24E7BA0-1792-4C0D-9BC9-7C33D9942710}"/>
    <dgm:cxn modelId="{863776D5-40B9-48AD-8192-1E8E6915FBCC}" type="presOf" srcId="{8E982817-21B0-4385-B9AF-83B6895E22A9}" destId="{29112C0E-E370-4E7E-821B-5781371DAFC4}" srcOrd="0" destOrd="0" presId="urn:microsoft.com/office/officeart/2005/8/layout/radial1"/>
    <dgm:cxn modelId="{133086AC-C29C-47A0-9792-31CDBF839F12}" srcId="{8E982817-21B0-4385-B9AF-83B6895E22A9}" destId="{E0DDC4A7-ED43-45FE-B871-CBF7600F2391}" srcOrd="0" destOrd="0" parTransId="{BA5AFBE4-F61C-48B9-B991-9F635AEB51F6}" sibTransId="{FA00220A-87E2-40CE-824E-824D4F5BAD63}"/>
    <dgm:cxn modelId="{6F66ACFD-BFF4-465E-B6C4-439515F2EDAB}" type="presOf" srcId="{BCF3180B-952A-4A11-AB68-F18D36F8562C}" destId="{69833053-2D3B-42DA-8551-7E03CD0C279D}" srcOrd="0" destOrd="0" presId="urn:microsoft.com/office/officeart/2005/8/layout/radial1"/>
    <dgm:cxn modelId="{8A6CF097-7141-490B-9AF8-5BD89B9C6C7F}" srcId="{84F9AE1C-AB60-4C74-B1FB-AC5B46AD1F1B}" destId="{F32C2826-829F-452E-89F9-F8D198E70FE9}" srcOrd="4" destOrd="0" parTransId="{7FC1AE9B-6B73-4462-81E3-169274973897}" sibTransId="{9C5E2F4C-00EE-421D-8447-6C4739C894F1}"/>
    <dgm:cxn modelId="{DE88FCB1-66E9-41A5-B14F-87D21C476E5C}" srcId="{84F9AE1C-AB60-4C74-B1FB-AC5B46AD1F1B}" destId="{DFB34FC6-33BF-4C99-9D4F-FC94C6E7BF46}" srcOrd="3" destOrd="0" parTransId="{BCF3180B-952A-4A11-AB68-F18D36F8562C}" sibTransId="{20DFBC04-FD90-48D7-B652-BC24AEFC3973}"/>
    <dgm:cxn modelId="{93C081E1-9838-45E8-83EF-F9EF61C1D58B}" type="presOf" srcId="{84F9AE1C-AB60-4C74-B1FB-AC5B46AD1F1B}" destId="{0804C39F-3CC4-4093-93A9-A791DE6A0156}" srcOrd="0" destOrd="0" presId="urn:microsoft.com/office/officeart/2005/8/layout/radial1"/>
    <dgm:cxn modelId="{27604639-424D-4252-8D6B-4A4BB08D9F44}" type="presOf" srcId="{54B992CC-7EBC-4137-9786-388B075C3D58}" destId="{B12145D8-A789-4F03-89E9-E5435DE67777}" srcOrd="0" destOrd="0" presId="urn:microsoft.com/office/officeart/2005/8/layout/radial1"/>
    <dgm:cxn modelId="{3217D67B-4F9F-4E24-AA5D-90ED2757D99B}" type="presOf" srcId="{551188C7-F5F9-4879-9E0D-4151AD567FB2}" destId="{DCF852F1-9B7F-4DD3-B2B4-84A4DA3F14BE}" srcOrd="1" destOrd="0" presId="urn:microsoft.com/office/officeart/2005/8/layout/radial1"/>
    <dgm:cxn modelId="{1452F995-E4C6-4BA8-8076-61C54D9518FA}" type="presOf" srcId="{DD7F2F2F-0E19-4FC8-A466-F3076DF2083C}" destId="{3CCD62E3-A823-4C06-9BC0-0104E6039568}" srcOrd="0" destOrd="0" presId="urn:microsoft.com/office/officeart/2005/8/layout/radial1"/>
    <dgm:cxn modelId="{8503112E-4C3C-434D-8F9B-3BFD561836F8}" type="presOf" srcId="{7FC1AE9B-6B73-4462-81E3-169274973897}" destId="{8AE0C784-B3CE-4E98-8A5E-41F199BE28BF}" srcOrd="1" destOrd="0" presId="urn:microsoft.com/office/officeart/2005/8/layout/radial1"/>
    <dgm:cxn modelId="{D8A61C00-CB3C-42AE-9CC4-18E3EEE14B35}" type="presOf" srcId="{7FC1AE9B-6B73-4462-81E3-169274973897}" destId="{8E773B30-B7E0-41BC-9A8E-301D88E8A562}" srcOrd="0" destOrd="0" presId="urn:microsoft.com/office/officeart/2005/8/layout/radial1"/>
    <dgm:cxn modelId="{5AA16C4C-C62E-40DB-AF04-0F5B4333C21B}" srcId="{84F9AE1C-AB60-4C74-B1FB-AC5B46AD1F1B}" destId="{396821F7-BCA0-407A-82F3-CE406C732936}" srcOrd="0" destOrd="0" parTransId="{A0AB380D-3B3D-4F1E-949D-6D02DF10BDBD}" sibTransId="{771F6EF9-3D3C-4358-A5CD-035FAF4B9D12}"/>
    <dgm:cxn modelId="{39794984-4CA3-4971-BE10-8A98C6DED205}" type="presParOf" srcId="{3CCD62E3-A823-4C06-9BC0-0104E6039568}" destId="{0804C39F-3CC4-4093-93A9-A791DE6A0156}" srcOrd="0" destOrd="0" presId="urn:microsoft.com/office/officeart/2005/8/layout/radial1"/>
    <dgm:cxn modelId="{1848E606-2012-4829-A588-5ADC33599F3D}" type="presParOf" srcId="{3CCD62E3-A823-4C06-9BC0-0104E6039568}" destId="{56B25F61-A0A5-4F8E-A765-A8A757153EBB}" srcOrd="1" destOrd="0" presId="urn:microsoft.com/office/officeart/2005/8/layout/radial1"/>
    <dgm:cxn modelId="{CE8618C3-A447-4D6D-BA49-64175FCB15A5}" type="presParOf" srcId="{56B25F61-A0A5-4F8E-A765-A8A757153EBB}" destId="{726DB676-0E76-49F1-85D4-1C542C88911B}" srcOrd="0" destOrd="0" presId="urn:microsoft.com/office/officeart/2005/8/layout/radial1"/>
    <dgm:cxn modelId="{533E0C86-F131-4E57-9A8D-7A7210ABACC5}" type="presParOf" srcId="{3CCD62E3-A823-4C06-9BC0-0104E6039568}" destId="{F688C472-1C2A-4881-9A95-801A1DDE2045}" srcOrd="2" destOrd="0" presId="urn:microsoft.com/office/officeart/2005/8/layout/radial1"/>
    <dgm:cxn modelId="{3B0B77A6-A6A5-4652-B886-40F1FD0C42D0}" type="presParOf" srcId="{3CCD62E3-A823-4C06-9BC0-0104E6039568}" destId="{B12145D8-A789-4F03-89E9-E5435DE67777}" srcOrd="3" destOrd="0" presId="urn:microsoft.com/office/officeart/2005/8/layout/radial1"/>
    <dgm:cxn modelId="{4307A9D3-8B04-4D20-BC51-49630B23909C}" type="presParOf" srcId="{B12145D8-A789-4F03-89E9-E5435DE67777}" destId="{04651755-1FD4-4B82-85B9-8AB99689D7EC}" srcOrd="0" destOrd="0" presId="urn:microsoft.com/office/officeart/2005/8/layout/radial1"/>
    <dgm:cxn modelId="{62E3E526-08FF-44DA-8C46-867ECB488938}" type="presParOf" srcId="{3CCD62E3-A823-4C06-9BC0-0104E6039568}" destId="{2271859A-FF54-43EC-92EA-7C9124F22BBF}" srcOrd="4" destOrd="0" presId="urn:microsoft.com/office/officeart/2005/8/layout/radial1"/>
    <dgm:cxn modelId="{5F304C7A-EFD0-474A-925C-1C249EBC3B1D}" type="presParOf" srcId="{3CCD62E3-A823-4C06-9BC0-0104E6039568}" destId="{02EE64A7-155E-4234-89FC-CAC090B243D9}" srcOrd="5" destOrd="0" presId="urn:microsoft.com/office/officeart/2005/8/layout/radial1"/>
    <dgm:cxn modelId="{87D152CF-DE3B-40A3-AA20-3BF636FF7EA3}" type="presParOf" srcId="{02EE64A7-155E-4234-89FC-CAC090B243D9}" destId="{DCF852F1-9B7F-4DD3-B2B4-84A4DA3F14BE}" srcOrd="0" destOrd="0" presId="urn:microsoft.com/office/officeart/2005/8/layout/radial1"/>
    <dgm:cxn modelId="{11D35CC3-BCBB-45C9-9701-70934A62823E}" type="presParOf" srcId="{3CCD62E3-A823-4C06-9BC0-0104E6039568}" destId="{29112C0E-E370-4E7E-821B-5781371DAFC4}" srcOrd="6" destOrd="0" presId="urn:microsoft.com/office/officeart/2005/8/layout/radial1"/>
    <dgm:cxn modelId="{28633A0D-DA86-450A-8090-5ED2254D1207}" type="presParOf" srcId="{3CCD62E3-A823-4C06-9BC0-0104E6039568}" destId="{69833053-2D3B-42DA-8551-7E03CD0C279D}" srcOrd="7" destOrd="0" presId="urn:microsoft.com/office/officeart/2005/8/layout/radial1"/>
    <dgm:cxn modelId="{B7A27C04-331E-49E7-A4DB-4664E723FA3A}" type="presParOf" srcId="{69833053-2D3B-42DA-8551-7E03CD0C279D}" destId="{A65BE966-286D-48B3-94B6-ACB8C45A2836}" srcOrd="0" destOrd="0" presId="urn:microsoft.com/office/officeart/2005/8/layout/radial1"/>
    <dgm:cxn modelId="{956FCC63-11D6-4117-B849-FF6FD57F6D49}" type="presParOf" srcId="{3CCD62E3-A823-4C06-9BC0-0104E6039568}" destId="{64A2DF45-C562-47C0-BEEA-8F1F66742273}" srcOrd="8" destOrd="0" presId="urn:microsoft.com/office/officeart/2005/8/layout/radial1"/>
    <dgm:cxn modelId="{F9E43DEC-8FD6-4A00-B596-BD723EB96C71}" type="presParOf" srcId="{3CCD62E3-A823-4C06-9BC0-0104E6039568}" destId="{8E773B30-B7E0-41BC-9A8E-301D88E8A562}" srcOrd="9" destOrd="0" presId="urn:microsoft.com/office/officeart/2005/8/layout/radial1"/>
    <dgm:cxn modelId="{D13124F2-181B-47BD-A52A-E7F053E2DD50}" type="presParOf" srcId="{8E773B30-B7E0-41BC-9A8E-301D88E8A562}" destId="{8AE0C784-B3CE-4E98-8A5E-41F199BE28BF}" srcOrd="0" destOrd="0" presId="urn:microsoft.com/office/officeart/2005/8/layout/radial1"/>
    <dgm:cxn modelId="{28C88B18-D697-4814-AD4C-3BC822296A6B}" type="presParOf" srcId="{3CCD62E3-A823-4C06-9BC0-0104E6039568}" destId="{7674A2C1-701F-4754-BCEF-7296C5B1022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4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09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8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55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127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9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8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3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60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2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4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6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9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7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15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19892B-386E-4630-ABE5-028178A3E365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E72C-74B0-483D-9A10-909143DC01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11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9515" y="2387671"/>
            <a:ext cx="7127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HÖRT ALLE ZU</a:t>
            </a:r>
            <a:r>
              <a:rPr lang="fr-FR" sz="8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fr-FR" sz="80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259" y="0"/>
            <a:ext cx="1329191" cy="13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0333" y="1544315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Où se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itue l’action de cette scène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0333" y="2336372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s’appelle le professeur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0333" y="3036395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le professeur salue-t-il ses élèves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0333" y="3834467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Quels mots reconnais-tu dans cette scène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0334" y="4655716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 pourrait dire Antonin pour se présenter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HÖRT ALLE Z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1103" y="311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31" y="2155145"/>
            <a:ext cx="1430960" cy="14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56814" y="3812721"/>
            <a:ext cx="242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7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65108892"/>
              </p:ext>
            </p:extLst>
          </p:nvPr>
        </p:nvGraphicFramePr>
        <p:xfrm>
          <a:off x="1478643" y="244536"/>
          <a:ext cx="9071428" cy="6259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2601231" y="140231"/>
            <a:ext cx="2669721" cy="53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76833" y="224986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salue une personne.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913636" y="1297777"/>
            <a:ext cx="1968304" cy="53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969406" y="139174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me présente.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039097" y="4063092"/>
            <a:ext cx="2247901" cy="53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06997" y="4157831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J’indique mon âge.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9749" y="4236719"/>
            <a:ext cx="3396343" cy="9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9749" y="4400689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demande à une personne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elle va.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10243" y="1108111"/>
            <a:ext cx="2058760" cy="974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2480" y="1244034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prends congé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personne.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37115" y="402307"/>
            <a:ext cx="148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Hallo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68679" y="854679"/>
            <a:ext cx="247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Guten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Morgen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63723" y="1280532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Guten</a:t>
            </a:r>
            <a:r>
              <a:rPr lang="fr-FR" sz="2400" b="1" dirty="0" smtClean="0">
                <a:solidFill>
                  <a:srgbClr val="FF0000"/>
                </a:solidFill>
              </a:rPr>
              <a:t> Tag!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338039" y="2306993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Ich</a:t>
            </a:r>
            <a:r>
              <a:rPr lang="fr-FR" sz="2400" b="1" dirty="0" smtClean="0">
                <a:solidFill>
                  <a:srgbClr val="FF0000"/>
                </a:solidFill>
              </a:rPr>
              <a:t> bin 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38039" y="2730999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Ich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heiße</a:t>
            </a:r>
            <a:r>
              <a:rPr lang="fr-FR" sz="2400" b="1" dirty="0" smtClean="0">
                <a:solidFill>
                  <a:srgbClr val="FF0000"/>
                </a:solidFill>
              </a:rPr>
              <a:t> 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40238" y="5329858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Ich</a:t>
            </a:r>
            <a:r>
              <a:rPr lang="fr-FR" sz="2400" b="1" dirty="0" smtClean="0">
                <a:solidFill>
                  <a:srgbClr val="FF0000"/>
                </a:solidFill>
              </a:rPr>
              <a:t> bin 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27655" y="5328012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Wie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geht’s</a:t>
            </a:r>
            <a:r>
              <a:rPr lang="fr-FR" sz="2400" b="1" dirty="0" smtClean="0">
                <a:solidFill>
                  <a:srgbClr val="FF0000"/>
                </a:solidFill>
              </a:rPr>
              <a:t>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41071" y="2123266"/>
            <a:ext cx="259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Tschüss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88790" y="2625814"/>
            <a:ext cx="286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Auf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Wiedersehen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68" b="54504"/>
          <a:stretch/>
        </p:blipFill>
        <p:spPr>
          <a:xfrm>
            <a:off x="5797209" y="2888615"/>
            <a:ext cx="1426379" cy="141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100</Words>
  <Application>Microsoft Office PowerPoint</Application>
  <PresentationFormat>Grand écran</PresentationFormat>
  <Paragraphs>23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8</cp:revision>
  <dcterms:created xsi:type="dcterms:W3CDTF">2019-05-31T15:06:25Z</dcterms:created>
  <dcterms:modified xsi:type="dcterms:W3CDTF">2019-09-30T13:46:43Z</dcterms:modified>
</cp:coreProperties>
</file>