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2"/>
  </p:notesMasterIdLst>
  <p:sldIdLst>
    <p:sldId id="304" r:id="rId2"/>
    <p:sldId id="337" r:id="rId3"/>
    <p:sldId id="331" r:id="rId4"/>
    <p:sldId id="306" r:id="rId5"/>
    <p:sldId id="332" r:id="rId6"/>
    <p:sldId id="330" r:id="rId7"/>
    <p:sldId id="317" r:id="rId8"/>
    <p:sldId id="327" r:id="rId9"/>
    <p:sldId id="335" r:id="rId10"/>
    <p:sldId id="336" r:id="rId1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DDDDD"/>
    <a:srgbClr val="FFFF00"/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87" autoAdjust="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B19DAC94-71FE-4532-9F63-9525DF3F0EF6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216EC7E4-7D70-4153-9C4B-93540BC0F1DA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Y="-44082" custLinFactNeighborX="-5922" custLinFactNeighborY="-100000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054049E9-94C6-47D3-87C0-B453FE5479BF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B1774DE-B267-44AE-B46B-D1D3DB67AE5B}" type="presOf" srcId="{55F5DD4C-E869-457A-849F-E6CA02F7F576}" destId="{0FAB8416-2FCC-430F-B048-68ECD5DF34ED}" srcOrd="0" destOrd="0" presId="urn:microsoft.com/office/officeart/2005/8/layout/hierarchy3"/>
    <dgm:cxn modelId="{ECD6168F-A703-41D3-BD18-8DF4B298816B}" type="presOf" srcId="{55F5DD4C-E869-457A-849F-E6CA02F7F576}" destId="{9249DD0B-F9E0-426D-8091-8AB5C67C09A2}" srcOrd="1" destOrd="0" presId="urn:microsoft.com/office/officeart/2005/8/layout/hierarchy3"/>
    <dgm:cxn modelId="{80D4BC33-7E3C-4AF8-9EFB-AE7D48A5A8AE}" type="presParOf" srcId="{F2E3F2BC-AE32-40AB-8533-DB9E9DD400FF}" destId="{42BD1641-71D0-4D66-85DA-858DC2A90237}" srcOrd="0" destOrd="0" presId="urn:microsoft.com/office/officeart/2005/8/layout/hierarchy3"/>
    <dgm:cxn modelId="{3C980644-8C6F-45EF-9C82-C4E3E708410D}" type="presParOf" srcId="{42BD1641-71D0-4D66-85DA-858DC2A90237}" destId="{5A2514E0-EF59-4ADA-9927-1EC23BF6F8EC}" srcOrd="0" destOrd="0" presId="urn:microsoft.com/office/officeart/2005/8/layout/hierarchy3"/>
    <dgm:cxn modelId="{55E2613C-2047-4148-88B6-2FAD3A696FF5}" type="presParOf" srcId="{5A2514E0-EF59-4ADA-9927-1EC23BF6F8EC}" destId="{0FAB8416-2FCC-430F-B048-68ECD5DF34ED}" srcOrd="0" destOrd="0" presId="urn:microsoft.com/office/officeart/2005/8/layout/hierarchy3"/>
    <dgm:cxn modelId="{5F1258A1-646D-48FE-8284-69A8895FE00F}" type="presParOf" srcId="{5A2514E0-EF59-4ADA-9927-1EC23BF6F8EC}" destId="{9249DD0B-F9E0-426D-8091-8AB5C67C09A2}" srcOrd="1" destOrd="0" presId="urn:microsoft.com/office/officeart/2005/8/layout/hierarchy3"/>
    <dgm:cxn modelId="{45B1E8FA-1E28-42A3-A18B-EA820A7DEE21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EA059D12-2FC5-4C2E-A5C9-0487229FF2B8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5575" custLinFactNeighborY="4699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16907B70-70A9-431F-B0DF-E7E08E732C95}" type="presOf" srcId="{55F5DD4C-E869-457A-849F-E6CA02F7F576}" destId="{0FAB8416-2FCC-430F-B048-68ECD5DF34ED}" srcOrd="0" destOrd="0" presId="urn:microsoft.com/office/officeart/2005/8/layout/hierarchy3"/>
    <dgm:cxn modelId="{77E50F9F-5925-4263-8904-D97E9DF5D15D}" type="presOf" srcId="{55F5DD4C-E869-457A-849F-E6CA02F7F576}" destId="{9249DD0B-F9E0-426D-8091-8AB5C67C09A2}" srcOrd="1" destOrd="0" presId="urn:microsoft.com/office/officeart/2005/8/layout/hierarchy3"/>
    <dgm:cxn modelId="{3F7938B1-0827-4CFC-B3EA-F1132C349121}" type="presOf" srcId="{CE477D5D-A5FA-4838-A7DE-F0378BBF0322}" destId="{F2E3F2BC-AE32-40AB-8533-DB9E9DD400FF}" srcOrd="0" destOrd="0" presId="urn:microsoft.com/office/officeart/2005/8/layout/hierarchy3"/>
    <dgm:cxn modelId="{100F7452-3F0E-4647-848E-FDAC3C8E9AF9}" type="presParOf" srcId="{F2E3F2BC-AE32-40AB-8533-DB9E9DD400FF}" destId="{42BD1641-71D0-4D66-85DA-858DC2A90237}" srcOrd="0" destOrd="0" presId="urn:microsoft.com/office/officeart/2005/8/layout/hierarchy3"/>
    <dgm:cxn modelId="{E51F15F9-AF4F-4B91-8E14-D5351F6E4BED}" type="presParOf" srcId="{42BD1641-71D0-4D66-85DA-858DC2A90237}" destId="{5A2514E0-EF59-4ADA-9927-1EC23BF6F8EC}" srcOrd="0" destOrd="0" presId="urn:microsoft.com/office/officeart/2005/8/layout/hierarchy3"/>
    <dgm:cxn modelId="{72812F43-9A08-4DF5-B3B3-5554080E4FEC}" type="presParOf" srcId="{5A2514E0-EF59-4ADA-9927-1EC23BF6F8EC}" destId="{0FAB8416-2FCC-430F-B048-68ECD5DF34ED}" srcOrd="0" destOrd="0" presId="urn:microsoft.com/office/officeart/2005/8/layout/hierarchy3"/>
    <dgm:cxn modelId="{40668A33-AC19-4FB2-8878-E666BE85DF42}" type="presParOf" srcId="{5A2514E0-EF59-4ADA-9927-1EC23BF6F8EC}" destId="{9249DD0B-F9E0-426D-8091-8AB5C67C09A2}" srcOrd="1" destOrd="0" presId="urn:microsoft.com/office/officeart/2005/8/layout/hierarchy3"/>
    <dgm:cxn modelId="{329CCE11-DF40-4FF9-B127-C515380A4AE6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B6EE7960-9573-4701-9B9E-C97DE01DF21E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2530D97F-CFA9-458C-986F-2B514FFEA887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-9259" custLinFactNeighborY="-71151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752C6B2-EE26-4130-9675-68F25DF309D0}" type="presOf" srcId="{55F5DD4C-E869-457A-849F-E6CA02F7F576}" destId="{9249DD0B-F9E0-426D-8091-8AB5C67C09A2}" srcOrd="1" destOrd="0" presId="urn:microsoft.com/office/officeart/2005/8/layout/hierarchy3"/>
    <dgm:cxn modelId="{412B5131-92A4-4A85-9014-82541EF34B39}" type="presOf" srcId="{CE477D5D-A5FA-4838-A7DE-F0378BBF0322}" destId="{F2E3F2BC-AE32-40AB-8533-DB9E9DD400FF}" srcOrd="0" destOrd="0" presId="urn:microsoft.com/office/officeart/2005/8/layout/hierarchy3"/>
    <dgm:cxn modelId="{CBDE874F-FEC5-4836-9CA4-1591D2D943E3}" type="presOf" srcId="{55F5DD4C-E869-457A-849F-E6CA02F7F576}" destId="{0FAB8416-2FCC-430F-B048-68ECD5DF34ED}" srcOrd="0" destOrd="0" presId="urn:microsoft.com/office/officeart/2005/8/layout/hierarchy3"/>
    <dgm:cxn modelId="{184018EE-E662-4966-A72C-BF0AADFC5A70}" type="presParOf" srcId="{F2E3F2BC-AE32-40AB-8533-DB9E9DD400FF}" destId="{42BD1641-71D0-4D66-85DA-858DC2A90237}" srcOrd="0" destOrd="0" presId="urn:microsoft.com/office/officeart/2005/8/layout/hierarchy3"/>
    <dgm:cxn modelId="{FAC88494-F535-4635-9EF7-8298D4AA0770}" type="presParOf" srcId="{42BD1641-71D0-4D66-85DA-858DC2A90237}" destId="{5A2514E0-EF59-4ADA-9927-1EC23BF6F8EC}" srcOrd="0" destOrd="0" presId="urn:microsoft.com/office/officeart/2005/8/layout/hierarchy3"/>
    <dgm:cxn modelId="{A0D3E6CD-538F-4FC4-B404-649859C7D4DB}" type="presParOf" srcId="{5A2514E0-EF59-4ADA-9927-1EC23BF6F8EC}" destId="{0FAB8416-2FCC-430F-B048-68ECD5DF34ED}" srcOrd="0" destOrd="0" presId="urn:microsoft.com/office/officeart/2005/8/layout/hierarchy3"/>
    <dgm:cxn modelId="{70EA6083-96D2-425E-B761-A64583BE11DB}" type="presParOf" srcId="{5A2514E0-EF59-4ADA-9927-1EC23BF6F8EC}" destId="{9249DD0B-F9E0-426D-8091-8AB5C67C09A2}" srcOrd="1" destOrd="0" presId="urn:microsoft.com/office/officeart/2005/8/layout/hierarchy3"/>
    <dgm:cxn modelId="{42789AEA-023E-4C99-8365-A4DE6EB74D68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-9259" custLinFactNeighborY="-71151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EDE3B178-A476-437B-B71E-19C2E697D192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8D40244A-E9A8-4F83-91E6-97D91D74A862}" type="presOf" srcId="{55F5DD4C-E869-457A-849F-E6CA02F7F576}" destId="{0FAB8416-2FCC-430F-B048-68ECD5DF34ED}" srcOrd="0" destOrd="0" presId="urn:microsoft.com/office/officeart/2005/8/layout/hierarchy3"/>
    <dgm:cxn modelId="{EFBFD44D-443A-44B2-A93F-BCD8ECA201F6}" type="presOf" srcId="{CE477D5D-A5FA-4838-A7DE-F0378BBF0322}" destId="{F2E3F2BC-AE32-40AB-8533-DB9E9DD400FF}" srcOrd="0" destOrd="0" presId="urn:microsoft.com/office/officeart/2005/8/layout/hierarchy3"/>
    <dgm:cxn modelId="{87681793-06B8-4935-9C8B-467CA914325A}" type="presParOf" srcId="{F2E3F2BC-AE32-40AB-8533-DB9E9DD400FF}" destId="{42BD1641-71D0-4D66-85DA-858DC2A90237}" srcOrd="0" destOrd="0" presId="urn:microsoft.com/office/officeart/2005/8/layout/hierarchy3"/>
    <dgm:cxn modelId="{8074B417-2A8B-4044-AB7F-30223CB0318D}" type="presParOf" srcId="{42BD1641-71D0-4D66-85DA-858DC2A90237}" destId="{5A2514E0-EF59-4ADA-9927-1EC23BF6F8EC}" srcOrd="0" destOrd="0" presId="urn:microsoft.com/office/officeart/2005/8/layout/hierarchy3"/>
    <dgm:cxn modelId="{2B085DE0-3AC0-4641-90D6-7BFA8E889D0F}" type="presParOf" srcId="{5A2514E0-EF59-4ADA-9927-1EC23BF6F8EC}" destId="{0FAB8416-2FCC-430F-B048-68ECD5DF34ED}" srcOrd="0" destOrd="0" presId="urn:microsoft.com/office/officeart/2005/8/layout/hierarchy3"/>
    <dgm:cxn modelId="{2AD8D726-0DF9-420E-91C7-05C4F1DE9D74}" type="presParOf" srcId="{5A2514E0-EF59-4ADA-9927-1EC23BF6F8EC}" destId="{9249DD0B-F9E0-426D-8091-8AB5C67C09A2}" srcOrd="1" destOrd="0" presId="urn:microsoft.com/office/officeart/2005/8/layout/hierarchy3"/>
    <dgm:cxn modelId="{24FB817F-29F0-450E-9C4C-08C9A07517BE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0" y="0"/>
          <a:ext cx="1205516" cy="60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1"/>
              </a:solidFill>
            </a:rPr>
            <a:t>1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17654" y="17654"/>
        <a:ext cx="1170208" cy="567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80367" y="481"/>
          <a:ext cx="1205516" cy="60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1"/>
              </a:solidFill>
            </a:rPr>
            <a:t>1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98021" y="18135"/>
        <a:ext cx="1170208" cy="567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0" y="0"/>
          <a:ext cx="1205516" cy="60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1"/>
              </a:solidFill>
            </a:rPr>
            <a:t>1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17654" y="17654"/>
        <a:ext cx="1170208" cy="567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B8416-2FCC-430F-B048-68ECD5DF34ED}">
      <dsp:nvSpPr>
        <dsp:cNvPr id="0" name=""/>
        <dsp:cNvSpPr/>
      </dsp:nvSpPr>
      <dsp:spPr>
        <a:xfrm>
          <a:off x="0" y="0"/>
          <a:ext cx="1205516" cy="602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1"/>
              </a:solidFill>
            </a:rPr>
            <a:t>1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17654" y="17654"/>
        <a:ext cx="1170208" cy="56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FE971E-BB41-496C-9B8C-00126A70DB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C0E1B-8F19-49E0-9DA9-BFA01DE8D25A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045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4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810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8183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3426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213478-EAEB-4E71-ACC0-05B81385EDE7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365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B548C-45E4-4044-945A-F4888D0263E2}" type="slidenum">
              <a:rPr lang="fr-FR" smtClean="0"/>
              <a:pPr eaLnBrk="1" hangingPunct="1"/>
              <a:t>8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965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259013"/>
            <a:ext cx="12189884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7855BC-6EA8-49CF-B3A3-15679EE83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8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EDF4-E005-45C7-AB3D-1FB1A5B93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C6E6-E568-464D-9259-099231F26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319D-DC3F-4F42-A49D-DC6AEEC48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2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AB4E-9586-4814-BEA4-E66C03106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7A66-0D02-40B5-A897-3453BE6F5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CE02-F18A-43E0-A40C-5855596A12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ED27-1872-4E4A-BDB0-79DBEE76AB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8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AA14-C41A-4EEE-94DA-4909890788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583C-AECD-4AB1-B8D2-C42280B613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6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DA38-E49F-473F-9A96-82558E9D70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9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" y="1581153"/>
            <a:ext cx="12189884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3A5E441-554D-4019-8BCD-FE42BFA41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640" y="2060848"/>
            <a:ext cx="57246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ZAHLEN</a:t>
            </a:r>
          </a:p>
          <a:p>
            <a:pPr algn="ctr"/>
            <a:r>
              <a:rPr lang="fr-FR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 BIS 12)</a:t>
            </a:r>
            <a:endParaRPr lang="fr-F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5560" y="394692"/>
            <a:ext cx="88569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one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four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sieben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zehn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zwölf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gif-paradies.de/gifs/flaggen-der-welt/deutschland/deutschland_00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6655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f-paradies.de/gifs/flaggen-der-welt/vereinigtes_koenigreich_grossbritannien_nordirland/grossbritannien_und_nordirland_00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0256" y="666552"/>
            <a:ext cx="108012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>
            <a:off x="2927648" y="666552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>
            <a:off x="2927648" y="1268760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flipV="1">
            <a:off x="2935164" y="666552"/>
            <a:ext cx="4384972" cy="11814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2927648" y="2276872"/>
            <a:ext cx="43924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>
            <a:off x="2946016" y="2808735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2927648" y="3410793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>
            <a:off x="2971540" y="3952852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2971540" y="2838735"/>
            <a:ext cx="4276588" cy="1702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2946016" y="5041238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flipV="1">
            <a:off x="2946016" y="4950918"/>
            <a:ext cx="4374120" cy="6323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>
            <a:off x="2913590" y="6129624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 flipV="1">
            <a:off x="2931958" y="6129624"/>
            <a:ext cx="4432070" cy="5240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09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2726060"/>
            <a:ext cx="2297500" cy="34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4050850" y="2660663"/>
            <a:ext cx="442484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à coins arrondis 1"/>
          <p:cNvSpPr/>
          <p:nvPr/>
        </p:nvSpPr>
        <p:spPr>
          <a:xfrm>
            <a:off x="551384" y="116632"/>
            <a:ext cx="4824536" cy="1296144"/>
          </a:xfrm>
          <a:prstGeom prst="wedgeRoundRectCallout">
            <a:avLst>
              <a:gd name="adj1" fmla="val -16076"/>
              <a:gd name="adj2" fmla="val 1587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…….</a:t>
            </a:r>
          </a:p>
          <a:p>
            <a:pPr algn="ctr"/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2569" y="4221088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6816080" y="1412776"/>
            <a:ext cx="4824536" cy="1296144"/>
          </a:xfrm>
          <a:prstGeom prst="wedgeRoundRectCallout">
            <a:avLst>
              <a:gd name="adj1" fmla="val 35793"/>
              <a:gd name="adj2" fmla="val 24134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…….</a:t>
            </a:r>
          </a:p>
          <a:p>
            <a:pPr algn="ctr"/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59496" y="7647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?????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4192" y="202158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?????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5" y="2348880"/>
            <a:ext cx="1358454" cy="13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sprich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8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2693219575"/>
              </p:ext>
            </p:extLst>
          </p:nvPr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458885832"/>
              </p:ext>
            </p:extLst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48404648"/>
              </p:ext>
            </p:extLst>
          </p:nvPr>
        </p:nvGraphicFramePr>
        <p:xfrm>
          <a:off x="1919536" y="591576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1999904" y="171306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000163" y="2821443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1982250" y="391635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1964596" y="491140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453190" y="429513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40168" y="1484585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45869" y="259697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46199" y="3632631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607798" y="4724951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613720" y="580526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1968814" y="6014761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/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240872796"/>
              </p:ext>
            </p:extLst>
          </p:nvPr>
        </p:nvGraphicFramePr>
        <p:xfrm>
          <a:off x="5438436" y="2883264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5488023" y="2930561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5380574" y="2969731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5540819" y="2996588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5375251" y="294362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5496710" y="289600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5464055" y="290701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5649216" y="2944379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5514364" y="290701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5523191" y="2979687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5467550" y="2935473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5464055" y="296278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97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234520243"/>
              </p:ext>
            </p:extLst>
          </p:nvPr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857979336"/>
              </p:ext>
            </p:extLst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903386180"/>
              </p:ext>
            </p:extLst>
          </p:nvPr>
        </p:nvGraphicFramePr>
        <p:xfrm>
          <a:off x="2052392" y="690416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3552590" y="404664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eins</a:t>
                </a:r>
                <a:endParaRPr lang="fr-FR" sz="5100" dirty="0"/>
              </a:p>
            </p:txBody>
          </p:sp>
        </p:grpSp>
      </p:grpSp>
      <p:grpSp>
        <p:nvGrpSpPr>
          <p:cNvPr id="4" name="Diagram group"/>
          <p:cNvGrpSpPr/>
          <p:nvPr/>
        </p:nvGrpSpPr>
        <p:grpSpPr>
          <a:xfrm>
            <a:off x="2123830" y="1690548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3624028" y="1476234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zwei</a:t>
                </a:r>
                <a:endParaRPr lang="fr-FR" sz="51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95268" y="2690680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95268" y="361937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232648" y="465940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41" name="Diagram group"/>
          <p:cNvGrpSpPr/>
          <p:nvPr/>
        </p:nvGrpSpPr>
        <p:grpSpPr>
          <a:xfrm>
            <a:off x="8167702" y="214290"/>
            <a:ext cx="1928826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4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sieben</a:t>
                </a:r>
                <a:endParaRPr lang="fr-FR" sz="5100" dirty="0"/>
              </a:p>
            </p:txBody>
          </p:sp>
        </p:grpSp>
      </p:grpSp>
      <p:grpSp>
        <p:nvGrpSpPr>
          <p:cNvPr id="45" name="Diagram group"/>
          <p:cNvGrpSpPr/>
          <p:nvPr/>
        </p:nvGrpSpPr>
        <p:grpSpPr>
          <a:xfrm>
            <a:off x="8096264" y="128586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8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ectangle 7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acht</a:t>
                </a:r>
                <a:endParaRPr lang="fr-FR" sz="5100" dirty="0"/>
              </a:p>
            </p:txBody>
          </p:sp>
        </p:grpSp>
      </p:grpSp>
      <p:grpSp>
        <p:nvGrpSpPr>
          <p:cNvPr id="49" name="Diagram group"/>
          <p:cNvGrpSpPr/>
          <p:nvPr/>
        </p:nvGrpSpPr>
        <p:grpSpPr>
          <a:xfrm>
            <a:off x="8024826" y="235743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2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74" name="Rectangle à coins arrondis 7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Rectangle 7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neun</a:t>
                </a:r>
                <a:endParaRPr lang="fr-FR" sz="5100" dirty="0"/>
              </a:p>
            </p:txBody>
          </p:sp>
        </p:grpSp>
      </p:grpSp>
      <p:grpSp>
        <p:nvGrpSpPr>
          <p:cNvPr id="53" name="Diagram group"/>
          <p:cNvGrpSpPr/>
          <p:nvPr/>
        </p:nvGrpSpPr>
        <p:grpSpPr>
          <a:xfrm>
            <a:off x="8096264" y="342900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6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Rectangle 7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zehn</a:t>
                </a:r>
                <a:endParaRPr lang="fr-FR" sz="5100" dirty="0"/>
              </a:p>
            </p:txBody>
          </p:sp>
        </p:grpSp>
      </p:grpSp>
      <p:grpSp>
        <p:nvGrpSpPr>
          <p:cNvPr id="57" name="Diagram group"/>
          <p:cNvGrpSpPr/>
          <p:nvPr/>
        </p:nvGrpSpPr>
        <p:grpSpPr>
          <a:xfrm>
            <a:off x="8096264" y="450057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0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82" name="Rectangle à coins arrondis 8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Rectangle 8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elf</a:t>
                </a:r>
                <a:endParaRPr lang="fr-FR" sz="5100" dirty="0"/>
              </a:p>
            </p:txBody>
          </p:sp>
        </p:grpSp>
      </p:grpSp>
      <p:grpSp>
        <p:nvGrpSpPr>
          <p:cNvPr id="61" name="Diagram group"/>
          <p:cNvGrpSpPr/>
          <p:nvPr/>
        </p:nvGrpSpPr>
        <p:grpSpPr>
          <a:xfrm>
            <a:off x="8096264" y="5643578"/>
            <a:ext cx="1928826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4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86" name="Rectangle à coins arrondis 8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Rectangle 8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zwölf</a:t>
                </a:r>
                <a:endParaRPr lang="fr-FR" sz="5100" dirty="0"/>
              </a:p>
            </p:txBody>
          </p:sp>
        </p:grpSp>
      </p:grpSp>
      <p:grpSp>
        <p:nvGrpSpPr>
          <p:cNvPr id="65" name="Diagram group"/>
          <p:cNvGrpSpPr/>
          <p:nvPr/>
        </p:nvGrpSpPr>
        <p:grpSpPr>
          <a:xfrm>
            <a:off x="3624028" y="2476366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8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90" name="Rectangle à coins arrondis 8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Rectangle 9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drei</a:t>
                </a:r>
                <a:endParaRPr lang="fr-FR" sz="5100" dirty="0"/>
              </a:p>
            </p:txBody>
          </p:sp>
        </p:grpSp>
      </p:grpSp>
      <p:grpSp>
        <p:nvGrpSpPr>
          <p:cNvPr id="69" name="Diagram group"/>
          <p:cNvGrpSpPr/>
          <p:nvPr/>
        </p:nvGrpSpPr>
        <p:grpSpPr>
          <a:xfrm>
            <a:off x="3661408" y="4587968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2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94" name="Rectangle à coins arrondis 9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Rectangle 9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fünf</a:t>
                </a:r>
                <a:endParaRPr lang="fr-FR" sz="5100" dirty="0"/>
              </a:p>
            </p:txBody>
          </p:sp>
        </p:grpSp>
      </p:grpSp>
      <p:grpSp>
        <p:nvGrpSpPr>
          <p:cNvPr id="73" name="Diagram group"/>
          <p:cNvGrpSpPr/>
          <p:nvPr/>
        </p:nvGrpSpPr>
        <p:grpSpPr>
          <a:xfrm>
            <a:off x="3695466" y="3476498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6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98" name="Rectangle à coins arrondis 9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Rectangle 9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vier</a:t>
                </a:r>
                <a:endParaRPr lang="fr-FR" sz="5100" dirty="0"/>
              </a:p>
            </p:txBody>
          </p:sp>
        </p:grpSp>
      </p:grpSp>
      <p:grpSp>
        <p:nvGrpSpPr>
          <p:cNvPr id="77" name="Diagram group"/>
          <p:cNvGrpSpPr/>
          <p:nvPr/>
        </p:nvGrpSpPr>
        <p:grpSpPr>
          <a:xfrm>
            <a:off x="3667108" y="5668088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0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Rectangle 10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sechs</a:t>
                </a:r>
                <a:endParaRPr lang="fr-FR" sz="5100" dirty="0"/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5739550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2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473193209"/>
              </p:ext>
            </p:extLst>
          </p:nvPr>
        </p:nvGraphicFramePr>
        <p:xfrm>
          <a:off x="2024034" y="61840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3524232" y="332656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eins</a:t>
                </a:r>
                <a:endParaRPr lang="fr-FR" sz="5100" dirty="0"/>
              </a:p>
            </p:txBody>
          </p:sp>
        </p:grpSp>
      </p:grpSp>
      <p:grpSp>
        <p:nvGrpSpPr>
          <p:cNvPr id="4" name="Diagram group"/>
          <p:cNvGrpSpPr/>
          <p:nvPr/>
        </p:nvGrpSpPr>
        <p:grpSpPr>
          <a:xfrm>
            <a:off x="2095472" y="1618540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3595670" y="1404226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zwei</a:t>
                </a:r>
                <a:endParaRPr lang="fr-FR" sz="51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66910" y="261867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66910" y="354736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166910" y="465940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41" name="Diagram group"/>
          <p:cNvGrpSpPr/>
          <p:nvPr/>
        </p:nvGrpSpPr>
        <p:grpSpPr>
          <a:xfrm>
            <a:off x="8167702" y="214290"/>
            <a:ext cx="1928826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4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sieben</a:t>
                </a:r>
                <a:endParaRPr lang="fr-FR" sz="5100" dirty="0"/>
              </a:p>
            </p:txBody>
          </p:sp>
        </p:grpSp>
      </p:grpSp>
      <p:grpSp>
        <p:nvGrpSpPr>
          <p:cNvPr id="45" name="Diagram group"/>
          <p:cNvGrpSpPr/>
          <p:nvPr/>
        </p:nvGrpSpPr>
        <p:grpSpPr>
          <a:xfrm>
            <a:off x="8096264" y="128586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8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Rectangle 7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acht</a:t>
                </a:r>
                <a:endParaRPr lang="fr-FR" sz="5100" dirty="0"/>
              </a:p>
            </p:txBody>
          </p:sp>
        </p:grpSp>
      </p:grpSp>
      <p:grpSp>
        <p:nvGrpSpPr>
          <p:cNvPr id="49" name="Diagram group"/>
          <p:cNvGrpSpPr/>
          <p:nvPr/>
        </p:nvGrpSpPr>
        <p:grpSpPr>
          <a:xfrm>
            <a:off x="8024826" y="235743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2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74" name="Rectangle à coins arrondis 7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Rectangle 7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neun</a:t>
                </a:r>
                <a:endParaRPr lang="fr-FR" sz="5100" dirty="0"/>
              </a:p>
            </p:txBody>
          </p:sp>
        </p:grpSp>
      </p:grpSp>
      <p:grpSp>
        <p:nvGrpSpPr>
          <p:cNvPr id="53" name="Diagram group"/>
          <p:cNvGrpSpPr/>
          <p:nvPr/>
        </p:nvGrpSpPr>
        <p:grpSpPr>
          <a:xfrm>
            <a:off x="8096264" y="342900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6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Rectangle 7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zehn</a:t>
                </a:r>
                <a:endParaRPr lang="fr-FR" sz="5100" dirty="0"/>
              </a:p>
            </p:txBody>
          </p:sp>
        </p:grpSp>
      </p:grpSp>
      <p:grpSp>
        <p:nvGrpSpPr>
          <p:cNvPr id="57" name="Diagram group"/>
          <p:cNvGrpSpPr/>
          <p:nvPr/>
        </p:nvGrpSpPr>
        <p:grpSpPr>
          <a:xfrm>
            <a:off x="8096264" y="450057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0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82" name="Rectangle à coins arrondis 8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Rectangle 8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elf</a:t>
                </a:r>
                <a:endParaRPr lang="fr-FR" sz="5100" dirty="0"/>
              </a:p>
            </p:txBody>
          </p:sp>
        </p:grpSp>
      </p:grpSp>
      <p:grpSp>
        <p:nvGrpSpPr>
          <p:cNvPr id="61" name="Diagram group"/>
          <p:cNvGrpSpPr/>
          <p:nvPr/>
        </p:nvGrpSpPr>
        <p:grpSpPr>
          <a:xfrm>
            <a:off x="8096264" y="5643578"/>
            <a:ext cx="1928826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4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86" name="Rectangle à coins arrondis 8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Rectangle 8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zwölf</a:t>
                </a:r>
                <a:endParaRPr lang="fr-FR" sz="5100" dirty="0"/>
              </a:p>
            </p:txBody>
          </p:sp>
        </p:grpSp>
      </p:grpSp>
      <p:grpSp>
        <p:nvGrpSpPr>
          <p:cNvPr id="65" name="Diagram group"/>
          <p:cNvGrpSpPr/>
          <p:nvPr/>
        </p:nvGrpSpPr>
        <p:grpSpPr>
          <a:xfrm>
            <a:off x="3595670" y="2404358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8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90" name="Rectangle à coins arrondis 8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Rectangle 9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drei</a:t>
                </a:r>
                <a:endParaRPr lang="fr-FR" sz="5100" dirty="0"/>
              </a:p>
            </p:txBody>
          </p:sp>
        </p:grpSp>
      </p:grpSp>
      <p:grpSp>
        <p:nvGrpSpPr>
          <p:cNvPr id="69" name="Diagram group"/>
          <p:cNvGrpSpPr/>
          <p:nvPr/>
        </p:nvGrpSpPr>
        <p:grpSpPr>
          <a:xfrm>
            <a:off x="3595670" y="4587968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2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94" name="Rectangle à coins arrondis 9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Rectangle 9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fünf</a:t>
                </a:r>
                <a:endParaRPr lang="fr-FR" sz="5100" dirty="0"/>
              </a:p>
            </p:txBody>
          </p:sp>
        </p:grpSp>
      </p:grpSp>
      <p:grpSp>
        <p:nvGrpSpPr>
          <p:cNvPr id="73" name="Diagram group"/>
          <p:cNvGrpSpPr/>
          <p:nvPr/>
        </p:nvGrpSpPr>
        <p:grpSpPr>
          <a:xfrm>
            <a:off x="3667108" y="3404490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6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98" name="Rectangle à coins arrondis 9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Rectangle 9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vier</a:t>
                </a:r>
                <a:endParaRPr lang="fr-FR" sz="5100" dirty="0"/>
              </a:p>
            </p:txBody>
          </p:sp>
        </p:grpSp>
      </p:grpSp>
      <p:grpSp>
        <p:nvGrpSpPr>
          <p:cNvPr id="77" name="Diagram group"/>
          <p:cNvGrpSpPr/>
          <p:nvPr/>
        </p:nvGrpSpPr>
        <p:grpSpPr>
          <a:xfrm>
            <a:off x="3667108" y="5740096"/>
            <a:ext cx="1714512" cy="857256"/>
            <a:chOff x="0" y="0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0" name="Groupe 13"/>
            <p:cNvGrpSpPr/>
            <p:nvPr/>
          </p:nvGrpSpPr>
          <p:grpSpPr>
            <a:xfrm>
              <a:off x="0" y="0"/>
              <a:ext cx="1714512" cy="857256"/>
              <a:chOff x="0" y="0"/>
              <a:chExt cx="1714512" cy="857256"/>
            </a:xfrm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Rectangle 10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spcCol="12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dirty="0" err="1"/>
                  <a:t>sechs</a:t>
                </a:r>
                <a:endParaRPr lang="fr-FR" sz="5100" dirty="0"/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5811558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5720" y="3789040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 bwMode="auto">
          <a:xfrm>
            <a:off x="3935760" y="1074737"/>
            <a:ext cx="5357812" cy="1643063"/>
          </a:xfrm>
          <a:prstGeom prst="wedgeRoundRectCallout">
            <a:avLst>
              <a:gd name="adj1" fmla="val -40564"/>
              <a:gd name="adj2" fmla="val 18311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81503" y="1357313"/>
            <a:ext cx="4714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>
                <a:solidFill>
                  <a:schemeClr val="bg1"/>
                </a:solidFill>
              </a:rPr>
              <a:t>Hallo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err="1">
                <a:solidFill>
                  <a:schemeClr val="bg1"/>
                </a:solidFill>
              </a:rPr>
              <a:t>ich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bin ……….!</a:t>
            </a:r>
            <a:endParaRPr lang="fr-FR" sz="3200" dirty="0">
              <a:solidFill>
                <a:schemeClr val="bg1"/>
              </a:solidFill>
            </a:endParaRPr>
          </a:p>
          <a:p>
            <a:pPr eaLnBrk="1" hangingPunct="1"/>
            <a:r>
              <a:rPr lang="fr-FR" sz="3200" dirty="0" err="1">
                <a:solidFill>
                  <a:schemeClr val="bg1"/>
                </a:solidFill>
              </a:rPr>
              <a:t>Ich</a:t>
            </a:r>
            <a:r>
              <a:rPr lang="fr-FR" sz="3200" dirty="0">
                <a:solidFill>
                  <a:schemeClr val="bg1"/>
                </a:solidFill>
              </a:rPr>
              <a:t> bin </a:t>
            </a:r>
            <a:r>
              <a:rPr lang="fr-FR" sz="3200" dirty="0" smtClean="0">
                <a:solidFill>
                  <a:schemeClr val="bg1"/>
                </a:solidFill>
              </a:rPr>
              <a:t>……….!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96" y="2348880"/>
            <a:ext cx="1274391" cy="127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mbers desig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 design template</Template>
  <TotalTime>1324</TotalTime>
  <Words>113</Words>
  <Application>Microsoft Office PowerPoint</Application>
  <PresentationFormat>Grand écran</PresentationFormat>
  <Paragraphs>112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Numbers design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BINET</cp:lastModifiedBy>
  <cp:revision>142</cp:revision>
  <dcterms:created xsi:type="dcterms:W3CDTF">2007-02-22T14:57:29Z</dcterms:created>
  <dcterms:modified xsi:type="dcterms:W3CDTF">2019-09-12T06:55:05Z</dcterms:modified>
</cp:coreProperties>
</file>