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9"/>
  </p:notesMasterIdLst>
  <p:sldIdLst>
    <p:sldId id="272" r:id="rId2"/>
    <p:sldId id="305" r:id="rId3"/>
    <p:sldId id="297" r:id="rId4"/>
    <p:sldId id="289" r:id="rId5"/>
    <p:sldId id="290" r:id="rId6"/>
    <p:sldId id="291" r:id="rId7"/>
    <p:sldId id="306" r:id="rId8"/>
    <p:sldId id="292" r:id="rId9"/>
    <p:sldId id="294" r:id="rId10"/>
    <p:sldId id="295" r:id="rId11"/>
    <p:sldId id="296" r:id="rId12"/>
    <p:sldId id="261" r:id="rId13"/>
    <p:sldId id="283" r:id="rId14"/>
    <p:sldId id="263" r:id="rId15"/>
    <p:sldId id="285" r:id="rId16"/>
    <p:sldId id="264" r:id="rId17"/>
    <p:sldId id="286" r:id="rId18"/>
    <p:sldId id="268" r:id="rId19"/>
    <p:sldId id="310" r:id="rId20"/>
    <p:sldId id="312" r:id="rId21"/>
    <p:sldId id="313" r:id="rId22"/>
    <p:sldId id="314" r:id="rId23"/>
    <p:sldId id="317" r:id="rId24"/>
    <p:sldId id="315" r:id="rId25"/>
    <p:sldId id="316" r:id="rId26"/>
    <p:sldId id="318" r:id="rId27"/>
    <p:sldId id="309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BAFBA-7213-4C12-98D0-D30B467A4154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382E0-7A2C-44CE-8B13-E535377D6F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524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731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8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32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7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08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49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03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97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86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4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2-EFF4-487A-A08C-3DB0EEF8D8CF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66848B-7863-49E7-83CB-C4E0E34A07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4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15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69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1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FF32-EFF4-487A-A08C-3DB0EEF8D8CF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848B-7863-49E7-83CB-C4E0E34A07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68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6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9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3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5428-332E-4CF5-B466-5AE57FFC21D5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5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D1C5428-332E-4CF5-B466-5AE57FFC21D5}" type="datetimeFigureOut">
              <a:rPr lang="fr-FR" smtClean="0"/>
              <a:pPr/>
              <a:t>08/09/2019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B103DF-569A-47C0-9D07-250B462DC8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581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8.jpe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17240">
            <a:off x="499076" y="4429108"/>
            <a:ext cx="55451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WILLKOMMEN!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911">
            <a:off x="7454888" y="1690832"/>
            <a:ext cx="387263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0" y="1268760"/>
            <a:ext cx="387174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 rot="830762">
            <a:off x="6805675" y="4636078"/>
            <a:ext cx="41248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all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Welcome</a:t>
            </a:r>
            <a:r>
              <a:rPr lang="fr-FR" sz="6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fr-FR" sz="6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7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78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6778316" y="6381328"/>
            <a:ext cx="397804" cy="36004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92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jemennui.files.wordpress.com/2009/02/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223" y="1728914"/>
            <a:ext cx="1571636" cy="204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http://norwitch.files.wordpress.com/2009/12/beethove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896" y="4417440"/>
            <a:ext cx="1643074" cy="2050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20050530-04-05.jpg"/>
          <p:cNvPicPr>
            <a:picLocks noChangeAspect="1" noChangeArrowheads="1"/>
          </p:cNvPicPr>
          <p:nvPr/>
        </p:nvPicPr>
        <p:blipFill rotWithShape="1">
          <a:blip r:embed="rId5" cstate="print"/>
          <a:srcRect l="20127" t="6624" r="11777"/>
          <a:stretch/>
        </p:blipFill>
        <p:spPr bwMode="auto">
          <a:xfrm>
            <a:off x="6600056" y="1624998"/>
            <a:ext cx="1903377" cy="225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19336" y="216000"/>
            <a:ext cx="10999503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Connais-tu </a:t>
            </a:r>
            <a:r>
              <a:rPr lang="fr-FR" dirty="0"/>
              <a:t>d</a:t>
            </a:r>
            <a:r>
              <a:rPr lang="fr-FR" dirty="0" smtClean="0"/>
              <a:t>es personnalités allemandes?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369335"/>
            <a:ext cx="2010022" cy="2235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2" descr="RÃ©sultat de recherche d'images pour &quot;manuel neuer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348" y="1624998"/>
            <a:ext cx="1512234" cy="226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191344" y="216000"/>
            <a:ext cx="11059623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Connais-tu des personnalités anglaises?</a:t>
            </a:r>
            <a:endParaRPr lang="fr-FR" dirty="0"/>
          </a:p>
        </p:txBody>
      </p:sp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5" r="20422"/>
          <a:stretch/>
        </p:blipFill>
        <p:spPr bwMode="auto">
          <a:xfrm>
            <a:off x="7944755" y="1349321"/>
            <a:ext cx="2448272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r="12317"/>
          <a:stretch/>
        </p:blipFill>
        <p:spPr bwMode="auto">
          <a:xfrm>
            <a:off x="4190864" y="1366708"/>
            <a:ext cx="2736304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fficher l'image d'orig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 r="6550"/>
          <a:stretch/>
        </p:blipFill>
        <p:spPr bwMode="auto">
          <a:xfrm>
            <a:off x="1825473" y="4071911"/>
            <a:ext cx="2695609" cy="22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RÃ©sultat de recherche d'images pour &quot;prince harry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195660"/>
            <a:ext cx="3228990" cy="214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Ã©sultat de recherche d'images pour &quot;boris johns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Fichier:Yukiya Amano with Boris Johnson in London - 2018 (41099455635) (cropped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4005065"/>
            <a:ext cx="1770591" cy="233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portmoto.com/images/stories/magasin/logo_bmw_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011" y="2131980"/>
            <a:ext cx="1643074" cy="1632120"/>
          </a:xfrm>
          <a:prstGeom prst="rect">
            <a:avLst/>
          </a:prstGeom>
          <a:noFill/>
        </p:spPr>
      </p:pic>
      <p:pic>
        <p:nvPicPr>
          <p:cNvPr id="29702" name="Picture 6" descr="Adidas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2587" y="1776027"/>
            <a:ext cx="1903579" cy="1281743"/>
          </a:xfrm>
          <a:prstGeom prst="rect">
            <a:avLst/>
          </a:prstGeom>
          <a:noFill/>
        </p:spPr>
      </p:pic>
      <p:pic>
        <p:nvPicPr>
          <p:cNvPr id="29706" name="Picture 10" descr="http://3.bp.blogspot.com/_UZImdYAiry8/SpYB7Jo-yCI/AAAAAAAASxs/dfYjyrFmvXo/s400/UHU-logo.jpg"/>
          <p:cNvPicPr>
            <a:picLocks noChangeAspect="1" noChangeArrowheads="1"/>
          </p:cNvPicPr>
          <p:nvPr/>
        </p:nvPicPr>
        <p:blipFill>
          <a:blip r:embed="rId5" cstate="print"/>
          <a:srcRect t="22581" b="19355"/>
          <a:stretch>
            <a:fillRect/>
          </a:stretch>
        </p:blipFill>
        <p:spPr bwMode="auto">
          <a:xfrm>
            <a:off x="6171047" y="2507142"/>
            <a:ext cx="2214578" cy="1285884"/>
          </a:xfrm>
          <a:prstGeom prst="rect">
            <a:avLst/>
          </a:prstGeom>
          <a:noFill/>
        </p:spPr>
      </p:pic>
      <p:pic>
        <p:nvPicPr>
          <p:cNvPr id="29708" name="Picture 12" descr="http://4pack.files.wordpress.com/2008/09/hugoboss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440" y="4941168"/>
            <a:ext cx="2216858" cy="825780"/>
          </a:xfrm>
          <a:prstGeom prst="rect">
            <a:avLst/>
          </a:prstGeom>
          <a:noFill/>
        </p:spPr>
      </p:pic>
      <p:pic>
        <p:nvPicPr>
          <p:cNvPr id="29712" name="Picture 16" descr="vw logo large VW pourrait bien sinviter chez Suzuki pour les fêtes de fin dannée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9900" y="4198944"/>
            <a:ext cx="1905000" cy="1905000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1199456" y="216000"/>
            <a:ext cx="9717744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Connais-tu des marques allemandes?</a:t>
            </a:r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690" y="4210315"/>
            <a:ext cx="2796454" cy="10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1199456" y="216000"/>
            <a:ext cx="958953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Connais-tu des marques anglaises?</a:t>
            </a:r>
            <a:endParaRPr lang="fr-FR" dirty="0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19" y="1322201"/>
            <a:ext cx="2617765" cy="14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85" y="3687126"/>
            <a:ext cx="1220344" cy="2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46" y="1517554"/>
            <a:ext cx="2922240" cy="17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496730"/>
            <a:ext cx="3126081" cy="16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0" y="4437112"/>
            <a:ext cx="2710044" cy="137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11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rezelworld.files.wordpress.com/2009/01/brez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542" y="4076732"/>
            <a:ext cx="2320101" cy="2043152"/>
          </a:xfrm>
          <a:prstGeom prst="rect">
            <a:avLst/>
          </a:prstGeom>
          <a:noFill/>
        </p:spPr>
      </p:pic>
      <p:pic>
        <p:nvPicPr>
          <p:cNvPr id="31748" name="Picture 4" descr="http://www.nofad.net/313/specials/hdk/bierkru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3716940"/>
            <a:ext cx="1905000" cy="2438400"/>
          </a:xfrm>
          <a:prstGeom prst="rect">
            <a:avLst/>
          </a:prstGeom>
          <a:noFill/>
        </p:spPr>
      </p:pic>
      <p:pic>
        <p:nvPicPr>
          <p:cNvPr id="31750" name="Picture 6" descr="http://www.wccusd.k12.ca.us/GOMPERS/ForeignLanguages/Deutsch/DasEssen/Wur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0833" y="1645238"/>
            <a:ext cx="2071702" cy="207170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1752" name="Picture 8" descr="http://www.tortenideen.de/images/09schwarzwaeld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3528" y="1818144"/>
            <a:ext cx="2428892" cy="2317163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07368" y="216000"/>
            <a:ext cx="10464381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Connais-tu des spécialités allemandes?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>
          <a:xfrm>
            <a:off x="1199456" y="216000"/>
            <a:ext cx="969651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Connais-tu des spécialités anglaises?</a:t>
            </a:r>
            <a:endParaRPr lang="fr-FR" dirty="0"/>
          </a:p>
        </p:txBody>
      </p: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284" y="1417638"/>
            <a:ext cx="1915304" cy="21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58" y="4653136"/>
            <a:ext cx="3804956" cy="20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744" y="1770594"/>
            <a:ext cx="2073430" cy="25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" b="1394"/>
          <a:stretch/>
        </p:blipFill>
        <p:spPr>
          <a:xfrm>
            <a:off x="2135560" y="4509120"/>
            <a:ext cx="2754231" cy="1872208"/>
          </a:xfrm>
          <a:prstGeom prst="rect">
            <a:avLst/>
          </a:prstGeom>
        </p:spPr>
      </p:pic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78" y="2201496"/>
            <a:ext cx="2714525" cy="17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9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2335992"/>
            <a:ext cx="2297500" cy="344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271464" y="216000"/>
            <a:ext cx="909369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Deux pays, deux traditions:</a:t>
            </a:r>
            <a:endParaRPr lang="fr-FR" dirty="0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335992"/>
            <a:ext cx="2312848" cy="346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279">
            <a:off x="9525177" y="1931512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65694" y="4353388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532593"/>
            <a:ext cx="2312848" cy="346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279">
            <a:off x="4138958" y="2319839"/>
            <a:ext cx="442588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à coins arrondis 7"/>
          <p:cNvSpPr/>
          <p:nvPr/>
        </p:nvSpPr>
        <p:spPr>
          <a:xfrm>
            <a:off x="767408" y="188640"/>
            <a:ext cx="5429385" cy="1296144"/>
          </a:xfrm>
          <a:prstGeom prst="wedgeRoundRectCallout">
            <a:avLst>
              <a:gd name="adj1" fmla="val -19634"/>
              <a:gd name="adj2" fmla="val 14355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…………………….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Peillon dévoile la répartition des 1.000 postes d'enseignants dans le prima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2569" y="4221088"/>
            <a:ext cx="3548047" cy="236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à coins arrondis 11"/>
          <p:cNvSpPr/>
          <p:nvPr/>
        </p:nvSpPr>
        <p:spPr>
          <a:xfrm>
            <a:off x="6816080" y="1412776"/>
            <a:ext cx="4824536" cy="1296144"/>
          </a:xfrm>
          <a:prstGeom prst="wedgeRoundRectCallout">
            <a:avLst>
              <a:gd name="adj1" fmla="val 256"/>
              <a:gd name="adj2" fmla="val 24428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……………….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6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5441584" cy="46531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559496" y="216000"/>
            <a:ext cx="9355872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Où parle-t-on allemand en  Europe?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7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2726060"/>
            <a:ext cx="2297500" cy="344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4050850" y="2660663"/>
            <a:ext cx="442484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à coins arrondis 1"/>
          <p:cNvSpPr/>
          <p:nvPr/>
        </p:nvSpPr>
        <p:spPr>
          <a:xfrm>
            <a:off x="580257" y="234364"/>
            <a:ext cx="4824536" cy="1296144"/>
          </a:xfrm>
          <a:prstGeom prst="wedgeRoundRectCallout">
            <a:avLst>
              <a:gd name="adj1" fmla="val -16076"/>
              <a:gd name="adj2" fmla="val 15870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Peillon dévoile la répartition des 1.000 postes d'enseignants dans le prima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2569" y="4221088"/>
            <a:ext cx="3548047" cy="236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à coins arrondis 11"/>
          <p:cNvSpPr/>
          <p:nvPr/>
        </p:nvSpPr>
        <p:spPr>
          <a:xfrm>
            <a:off x="6816080" y="1412776"/>
            <a:ext cx="4824536" cy="1296144"/>
          </a:xfrm>
          <a:prstGeom prst="wedgeRoundRectCallout">
            <a:avLst>
              <a:gd name="adj1" fmla="val 35793"/>
              <a:gd name="adj2" fmla="val 24134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……………….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0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204864"/>
            <a:ext cx="144215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28847" y="38610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solidFill>
                  <a:schemeClr val="bg1"/>
                </a:solidFill>
              </a:rPr>
              <a:t>(fiche élève)</a:t>
            </a:r>
            <a:endParaRPr lang="fr-FR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22700"/>
          <a:stretch/>
        </p:blipFill>
        <p:spPr>
          <a:xfrm>
            <a:off x="2639616" y="2060848"/>
            <a:ext cx="6858000" cy="4032448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676128" y="260648"/>
            <a:ext cx="878497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Que reconnais-tu dans cette présentation?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6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4200"/>
          <a:stretch/>
        </p:blipFill>
        <p:spPr>
          <a:xfrm>
            <a:off x="4581902" y="2852936"/>
            <a:ext cx="2511215" cy="185851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20886" y="476672"/>
            <a:ext cx="11233248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Colorie ce cœur aux couleurs du drapeau allemand.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2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703512" y="404664"/>
            <a:ext cx="878497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Complète ces deux phrases.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423592" y="191683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err="1" smtClean="0">
                <a:solidFill>
                  <a:schemeClr val="bg1"/>
                </a:solidFill>
              </a:rPr>
              <a:t>Ich</a:t>
            </a:r>
            <a:r>
              <a:rPr lang="fr-FR" sz="3600" i="1" dirty="0" smtClean="0">
                <a:solidFill>
                  <a:schemeClr val="bg1"/>
                </a:solidFill>
              </a:rPr>
              <a:t> </a:t>
            </a:r>
            <a:r>
              <a:rPr lang="fr-FR" sz="3600" i="1" dirty="0" err="1" smtClean="0">
                <a:solidFill>
                  <a:schemeClr val="bg1"/>
                </a:solidFill>
              </a:rPr>
              <a:t>heiße</a:t>
            </a:r>
            <a:r>
              <a:rPr lang="fr-FR" sz="3600" i="1" dirty="0" smtClean="0">
                <a:solidFill>
                  <a:schemeClr val="bg1"/>
                </a:solidFill>
              </a:rPr>
              <a:t> …</a:t>
            </a:r>
            <a:endParaRPr lang="fr-FR" sz="3600" i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23592" y="278092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err="1" smtClean="0">
                <a:solidFill>
                  <a:schemeClr val="bg1"/>
                </a:solidFill>
              </a:rPr>
              <a:t>Ich</a:t>
            </a:r>
            <a:r>
              <a:rPr lang="fr-FR" sz="3600" i="1" dirty="0" smtClean="0">
                <a:solidFill>
                  <a:schemeClr val="bg1"/>
                </a:solidFill>
              </a:rPr>
              <a:t> </a:t>
            </a:r>
            <a:r>
              <a:rPr lang="fr-FR" sz="3600" i="1" dirty="0" err="1" smtClean="0">
                <a:solidFill>
                  <a:schemeClr val="bg1"/>
                </a:solidFill>
              </a:rPr>
              <a:t>gehe</a:t>
            </a:r>
            <a:r>
              <a:rPr lang="fr-FR" sz="3600" i="1" dirty="0" smtClean="0">
                <a:solidFill>
                  <a:schemeClr val="bg1"/>
                </a:solidFill>
              </a:rPr>
              <a:t> in die </a:t>
            </a:r>
            <a:r>
              <a:rPr lang="fr-FR" sz="3600" i="1" dirty="0" err="1" smtClean="0">
                <a:solidFill>
                  <a:schemeClr val="bg1"/>
                </a:solidFill>
              </a:rPr>
              <a:t>Klasse</a:t>
            </a:r>
            <a:r>
              <a:rPr lang="fr-FR" sz="3600" i="1" dirty="0" smtClean="0">
                <a:solidFill>
                  <a:schemeClr val="bg1"/>
                </a:solidFill>
              </a:rPr>
              <a:t> …</a:t>
            </a:r>
            <a:endParaRPr lang="fr-FR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58" y="1556792"/>
            <a:ext cx="7752081" cy="5250636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0283" y="10482"/>
            <a:ext cx="11089232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Que reconnais-tu dans cette présentation?</a:t>
            </a:r>
          </a:p>
          <a:p>
            <a:pPr algn="ctr"/>
            <a:r>
              <a:rPr lang="fr-FR" dirty="0" smtClean="0"/>
              <a:t>Complète la capitale de l’Allemagne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18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775520" y="2420888"/>
            <a:ext cx="878497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Tu colleras cette page de présentation dans ton cahier d’allemand.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4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17240">
            <a:off x="988238" y="4418247"/>
            <a:ext cx="41184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all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TSCHÜSS</a:t>
            </a:r>
            <a:r>
              <a:rPr lang="fr-FR" sz="6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fr-FR" sz="6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911">
            <a:off x="7454888" y="1690832"/>
            <a:ext cx="387263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0" y="1268760"/>
            <a:ext cx="387174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 rot="830762">
            <a:off x="6574844" y="4636078"/>
            <a:ext cx="45865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60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GOOD BYE!</a:t>
            </a:r>
            <a:endParaRPr lang="fr-FR" sz="6000" b="1" cap="all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5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90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59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40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1">
            <a:off x="788949" y="1683659"/>
            <a:ext cx="221242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68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5441584" cy="465313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343472" y="216000"/>
            <a:ext cx="9931936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 smtClean="0"/>
              <a:t>Où parle-ton anglais en Europe?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13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66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0"/>
            <a:ext cx="802005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00">
            <a:off x="792000" y="1656000"/>
            <a:ext cx="221294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13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2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" id="{CB9178F6-8028-40A6-A330-5C460F54B533}" vid="{2811DAD8-D58B-47F0-8936-1559F038B02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</Template>
  <TotalTime>380</TotalTime>
  <Words>127</Words>
  <Application>Microsoft Office PowerPoint</Application>
  <PresentationFormat>Grand écran</PresentationFormat>
  <Paragraphs>37</Paragraphs>
  <Slides>27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Thème2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PB</cp:lastModifiedBy>
  <cp:revision>81</cp:revision>
  <dcterms:created xsi:type="dcterms:W3CDTF">2010-07-03T06:29:20Z</dcterms:created>
  <dcterms:modified xsi:type="dcterms:W3CDTF">2019-09-08T13:18:04Z</dcterms:modified>
</cp:coreProperties>
</file>