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"/>
  </p:notesMasterIdLst>
  <p:handoutMasterIdLst>
    <p:handoutMasterId r:id="rId6"/>
  </p:handoutMasterIdLst>
  <p:sldIdLst>
    <p:sldId id="257" r:id="rId2"/>
    <p:sldId id="262" r:id="rId3"/>
    <p:sldId id="263" r:id="rId4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8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3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35A05E6-B2A7-4368-B100-08938BDA1FDA}" type="datetime1">
              <a:rPr lang="fr-FR" smtClean="0"/>
              <a:t>16/09/2019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EDC0C31-3BFD-43A2-B8EE-356E8F332F6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0DD37E7-223D-4403-9B74-0C23BA83F680}" type="datetime1">
              <a:rPr lang="fr-FR" noProof="0" smtClean="0"/>
              <a:t>16/09/2019</a:t>
            </a:fld>
            <a:endParaRPr lang="fr-FR" noProof="0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87908AF-65BE-457F-9D87-289A548E61F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’image de diapositive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87908AF-65BE-457F-9D87-289A548E61FF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41400"/>
            <a:ext cx="12192000" cy="4216400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rtl="0">
              <a:spcBef>
                <a:spcPct val="0"/>
              </a:spcBef>
              <a:buNone/>
            </a:pPr>
            <a:endParaRPr lang="fr-FR" sz="4400" b="0" cap="none" spc="0" noProof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tx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noFill/>
        </p:spPr>
        <p:txBody>
          <a:bodyPr rtlCol="0" anchor="b"/>
          <a:lstStyle>
            <a:lvl1pPr algn="ctr">
              <a:defRPr sz="6000" b="0" cap="none" spc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 rtlCol="0"/>
          <a:lstStyle>
            <a:lvl1pPr marL="0" indent="0" algn="ctr">
              <a:buNone/>
              <a:defRPr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smtClean="0"/>
              <a:t>Modifiez le style des sous-titres du masque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8CDF7C-E4BC-42F4-939B-A941F44F1608}" type="datetime1">
              <a:rPr lang="fr-FR" noProof="0" smtClean="0"/>
              <a:t>16/09/2019</a:t>
            </a:fld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4601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C83F02-EBF3-4A25-A055-5285403498D0}" type="datetime1">
              <a:rPr lang="fr-FR" noProof="0" smtClean="0"/>
              <a:t>16/09/2019</a:t>
            </a:fld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3035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4C6198-3377-4E37-BDE6-646CEDE8CD99}" type="datetime1">
              <a:rPr lang="fr-FR" noProof="0" smtClean="0"/>
              <a:t>16/09/2019</a:t>
            </a:fld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2468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45272A-8379-436A-B66A-2837337F30F3}" type="datetime1">
              <a:rPr lang="fr-FR" noProof="0" smtClean="0"/>
              <a:t>16/09/2019</a:t>
            </a:fld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3085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8A2FD1-6CF4-4D4E-9660-C4346E742FBD}" type="datetime1">
              <a:rPr lang="fr-FR" noProof="0" smtClean="0"/>
              <a:t>16/09/2019</a:t>
            </a:fld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7342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0A0129-707B-4FB1-91CB-3521E2D24197}" type="datetime1">
              <a:rPr lang="fr-FR" noProof="0" smtClean="0"/>
              <a:t>16/09/2019</a:t>
            </a:fld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96451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E0AD5C-D4B2-45D9-9F0A-B7409B60ABF4}" type="datetime1">
              <a:rPr lang="fr-FR" noProof="0" smtClean="0"/>
              <a:t>16/09/2019</a:t>
            </a:fld>
            <a:endParaRPr lang="fr-FR" noProof="0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90685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C9CCA3-05DF-4E0F-BF1F-0355227ADE80}" type="datetime1">
              <a:rPr lang="fr-FR" noProof="0" smtClean="0"/>
              <a:t>16/09/2019</a:t>
            </a:fld>
            <a:endParaRPr lang="fr-FR" noProof="0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8210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F559CD-C9C9-4414-A6ED-636096FC7C48}" type="datetime1">
              <a:rPr lang="fr-FR" noProof="0" smtClean="0"/>
              <a:t>16/09/2019</a:t>
            </a:fld>
            <a:endParaRPr lang="fr-FR" noProof="0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4436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74EDCF-770A-40E3-8904-391B9D031AA8}" type="datetime1">
              <a:rPr lang="fr-FR" noProof="0" smtClean="0"/>
              <a:t>16/09/2019</a:t>
            </a:fld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0603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F03A16-BDF0-4F44-AA7E-9A53C91D1B9B}" type="datetime1">
              <a:rPr lang="fr-FR" noProof="0" smtClean="0"/>
              <a:t>16/09/2019</a:t>
            </a:fld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365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481531D5-9A6E-45E7-83E7-AB8169163C0A}" type="datetime1">
              <a:rPr lang="fr-FR" noProof="0" smtClean="0"/>
              <a:t>16/09/2019</a:t>
            </a:fld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FD068D91-5085-43EA-8734-9AB23AC0958B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7745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cap="none" spc="0">
          <a:ln w="0"/>
          <a:solidFill>
            <a:schemeClr val="tx2">
              <a:lumMod val="50000"/>
            </a:schemeClr>
          </a:solidFill>
          <a:effectLst>
            <a:outerShdw blurRad="38100" dist="19050" dir="2700000" algn="tl" rotWithShape="0">
              <a:schemeClr val="tx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83179" y="502557"/>
            <a:ext cx="9144000" cy="2387600"/>
          </a:xfrm>
        </p:spPr>
        <p:txBody>
          <a:bodyPr rtlCol="0">
            <a:normAutofit/>
          </a:bodyPr>
          <a:lstStyle/>
          <a:p>
            <a:pPr rtl="0"/>
            <a:r>
              <a:rPr lang="fr-FR" sz="6600" dirty="0" smtClean="0"/>
              <a:t>MI- MA- MONTAG</a:t>
            </a:r>
            <a:endParaRPr lang="fr-FR" sz="6600" dirty="0"/>
          </a:p>
        </p:txBody>
      </p:sp>
      <p:pic>
        <p:nvPicPr>
          <p:cNvPr id="3" name="Mi Ma Monta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67816" y="34773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8597560" y="1924731"/>
            <a:ext cx="1053192" cy="53067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fr-FR" sz="4800" dirty="0" smtClean="0"/>
              <a:t>MI- MA- MONTAG</a:t>
            </a:r>
            <a:endParaRPr lang="fr-FR" sz="4800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lvl="0" indent="0" rtl="0"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Mi- Ma- </a:t>
            </a:r>
            <a:r>
              <a:rPr lang="fr-F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Montag</a:t>
            </a:r>
            <a:endParaRPr lang="fr-F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rtl="0"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Di- Do- </a:t>
            </a:r>
            <a:r>
              <a:rPr lang="fr-F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Dienstag</a:t>
            </a:r>
            <a:endParaRPr lang="fr-F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rtl="0"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Mi- Ma- </a:t>
            </a:r>
            <a:r>
              <a:rPr lang="fr-F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Mittwoch</a:t>
            </a:r>
            <a:endParaRPr lang="fr-F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rtl="0"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Do- Di- </a:t>
            </a:r>
            <a:r>
              <a:rPr lang="fr-F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Donnerstag</a:t>
            </a:r>
            <a:endParaRPr lang="fr-F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rtl="0"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Fra- </a:t>
            </a:r>
            <a:r>
              <a:rPr lang="fr-F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Freitag</a:t>
            </a:r>
            <a:endParaRPr lang="fr-F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rtl="0"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Sa- Si- </a:t>
            </a:r>
            <a:r>
              <a:rPr lang="fr-F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Samstag</a:t>
            </a:r>
            <a:endParaRPr lang="fr-F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rtl="0"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So- Su- </a:t>
            </a:r>
            <a:r>
              <a:rPr lang="fr-F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Sonntag</a:t>
            </a:r>
            <a:endParaRPr lang="fr-F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rtl="0">
              <a:buNone/>
            </a:pP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Sieben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Tage!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Mi Ma Monta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80475" y="19680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6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4800" dirty="0" smtClean="0"/>
              <a:t>	LES JOURS DE LA SEMAINE</a:t>
            </a:r>
            <a:endParaRPr lang="fr-FR" sz="4800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838200" y="2253343"/>
            <a:ext cx="10515600" cy="3923620"/>
          </a:xfrm>
        </p:spPr>
        <p:txBody>
          <a:bodyPr rtlCol="0"/>
          <a:lstStyle/>
          <a:p>
            <a:pPr marL="0" lvl="0" indent="0" rtl="0">
              <a:lnSpc>
                <a:spcPct val="100000"/>
              </a:lnSpc>
              <a:buNone/>
            </a:pP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Montag</a:t>
            </a:r>
            <a:endParaRPr lang="fr-F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rtl="0">
              <a:lnSpc>
                <a:spcPct val="100000"/>
              </a:lnSpc>
              <a:buNone/>
            </a:pP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Dienstag</a:t>
            </a:r>
            <a:endParaRPr lang="fr-F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rtl="0">
              <a:lnSpc>
                <a:spcPct val="100000"/>
              </a:lnSpc>
              <a:buNone/>
            </a:pP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Mittwoch</a:t>
            </a:r>
            <a:endParaRPr lang="fr-F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rtl="0">
              <a:lnSpc>
                <a:spcPct val="100000"/>
              </a:lnSpc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Donnerstag</a:t>
            </a:r>
            <a:endParaRPr lang="fr-F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rtl="0">
              <a:lnSpc>
                <a:spcPct val="100000"/>
              </a:lnSpc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Freitag</a:t>
            </a:r>
            <a:endParaRPr lang="fr-F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rtl="0">
              <a:lnSpc>
                <a:spcPct val="100000"/>
              </a:lnSpc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Samstag</a:t>
            </a:r>
            <a:endParaRPr lang="fr-F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rtl="0">
              <a:lnSpc>
                <a:spcPct val="100000"/>
              </a:lnSpc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Sonntag</a:t>
            </a:r>
            <a:endParaRPr lang="fr-F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rtl="0">
              <a:buNone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960" y="455612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68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de conception d’une partition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1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208403_TF03460577" id="{CC4B75EB-CB2C-43E3-824A-BCFDDC583844}" vid="{4A7AF532-1491-4953-9634-C64C8FA2358A}"/>
    </a:ext>
  </a:extLst>
</a:theme>
</file>

<file path=ppt/theme/theme2.xml><?xml version="1.0" encoding="utf-8"?>
<a:theme xmlns:a="http://schemas.openxmlformats.org/drawingml/2006/main" name="Thème Offic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Diapositives de conception d’une partition</Template>
  <TotalTime>9</TotalTime>
  <Words>7</Words>
  <Application>Microsoft Office PowerPoint</Application>
  <PresentationFormat>Grand écran</PresentationFormat>
  <Paragraphs>19</Paragraphs>
  <Slides>3</Slides>
  <Notes>1</Notes>
  <HiddenSlides>0</HiddenSlides>
  <MMClips>2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5" baseType="lpstr">
      <vt:lpstr>Arial</vt:lpstr>
      <vt:lpstr>Modèle de conception d’une partition</vt:lpstr>
      <vt:lpstr>MI- MA- MONTAG</vt:lpstr>
      <vt:lpstr>MI- MA- MONTAG</vt:lpstr>
      <vt:lpstr> LES JOURS DE LA SEMAINE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MI- MA- MONTAG</dc:title>
  <dc:creator>PB</dc:creator>
  <cp:lastModifiedBy>BINET</cp:lastModifiedBy>
  <cp:revision>5</cp:revision>
  <dcterms:created xsi:type="dcterms:W3CDTF">2019-05-26T09:29:10Z</dcterms:created>
  <dcterms:modified xsi:type="dcterms:W3CDTF">2019-09-16T12:00:35Z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74067200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