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49"/>
  </p:notesMasterIdLst>
  <p:sldIdLst>
    <p:sldId id="343" r:id="rId2"/>
    <p:sldId id="368" r:id="rId3"/>
    <p:sldId id="280" r:id="rId4"/>
    <p:sldId id="282" r:id="rId5"/>
    <p:sldId id="281" r:id="rId6"/>
    <p:sldId id="284" r:id="rId7"/>
    <p:sldId id="286" r:id="rId8"/>
    <p:sldId id="344" r:id="rId9"/>
    <p:sldId id="345" r:id="rId10"/>
    <p:sldId id="288" r:id="rId11"/>
    <p:sldId id="367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57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369" r:id="rId30"/>
    <p:sldId id="373" r:id="rId31"/>
    <p:sldId id="374" r:id="rId32"/>
    <p:sldId id="375" r:id="rId33"/>
    <p:sldId id="371" r:id="rId34"/>
    <p:sldId id="372" r:id="rId35"/>
    <p:sldId id="379" r:id="rId36"/>
    <p:sldId id="376" r:id="rId37"/>
    <p:sldId id="380" r:id="rId38"/>
    <p:sldId id="412" r:id="rId39"/>
    <p:sldId id="365" r:id="rId40"/>
    <p:sldId id="405" r:id="rId41"/>
    <p:sldId id="404" r:id="rId42"/>
    <p:sldId id="409" r:id="rId43"/>
    <p:sldId id="406" r:id="rId44"/>
    <p:sldId id="410" r:id="rId45"/>
    <p:sldId id="411" r:id="rId46"/>
    <p:sldId id="407" r:id="rId47"/>
    <p:sldId id="408" r:id="rId48"/>
  </p:sldIdLst>
  <p:sldSz cx="12192000" cy="6858000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4F922E"/>
    <a:srgbClr val="FFFF00"/>
    <a:srgbClr val="CC0000"/>
    <a:srgbClr val="008000"/>
    <a:srgbClr val="FF33CC"/>
    <a:srgbClr val="CC6600"/>
    <a:srgbClr val="00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9" autoAdjust="0"/>
    <p:restoredTop sz="94667" autoAdjust="0"/>
  </p:normalViewPr>
  <p:slideViewPr>
    <p:cSldViewPr>
      <p:cViewPr varScale="1">
        <p:scale>
          <a:sx n="87" d="100"/>
          <a:sy n="87" d="100"/>
        </p:scale>
        <p:origin x="509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E96B9C-B7F0-484F-A934-4638CC664236}" type="datetimeFigureOut">
              <a:rPr lang="tr-TR"/>
              <a:pPr>
                <a:defRPr/>
              </a:pPr>
              <a:t>22.09.2020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E953915-2491-489D-B353-E22317FA9C09}" type="slidenum">
              <a:rPr lang="tr-TR" altLang="fr-FR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2446348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AA2F35-527C-44C6-B720-EAEEA2ECD949}" type="slidenum">
              <a:rPr lang="fr-FR" smtClean="0"/>
              <a:pPr eaLnBrk="1" hangingPunct="1"/>
              <a:t>20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97827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AA2F35-527C-44C6-B720-EAEEA2ECD949}" type="slidenum">
              <a:rPr lang="fr-FR" smtClean="0"/>
              <a:pPr eaLnBrk="1" hangingPunct="1"/>
              <a:t>29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3908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22.09.2020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38800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22.09.2020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193364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22.09.2020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89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22.09.2020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2220155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22.09.2020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1713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22.09.2020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325350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22.09.2020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11793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22.09.2020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227165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22.09.2020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31105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22.09.2020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16813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22.09.2020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10756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22.09.2020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15135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22.09.2020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362562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22.09.2020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316134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22.09.2020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30025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61BAED-B6D2-4200-9217-F8152831310C}" type="datetimeFigureOut">
              <a:rPr lang="fr-FR" smtClean="0"/>
              <a:pPr>
                <a:defRPr/>
              </a:pPr>
              <a:t>22/09/2020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DBA7064F-68C3-4B2D-AB38-87B30B9E668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9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22.09.2020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107437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EMORY%20COULEURS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jpe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.jpg"/><Relationship Id="rId4" Type="http://schemas.openxmlformats.org/officeDocument/2006/relationships/image" Target="../media/image6.jpeg"/><Relationship Id="rId9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jpeg"/><Relationship Id="rId7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.jpg"/><Relationship Id="rId4" Type="http://schemas.openxmlformats.org/officeDocument/2006/relationships/image" Target="../media/image6.jpeg"/><Relationship Id="rId9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" name="3 Akış Çizelgesi: İşlem"/>
          <p:cNvSpPr/>
          <p:nvPr/>
        </p:nvSpPr>
        <p:spPr>
          <a:xfrm>
            <a:off x="1524001" y="0"/>
            <a:ext cx="1000125" cy="6858000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4 Akış Çizelgesi: İşlem"/>
          <p:cNvSpPr/>
          <p:nvPr/>
        </p:nvSpPr>
        <p:spPr>
          <a:xfrm>
            <a:off x="2524126" y="0"/>
            <a:ext cx="1000125" cy="6858000"/>
          </a:xfrm>
          <a:prstGeom prst="flowChartProcess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Akış Çizelgesi: İşlem"/>
          <p:cNvSpPr/>
          <p:nvPr/>
        </p:nvSpPr>
        <p:spPr>
          <a:xfrm>
            <a:off x="3524251" y="0"/>
            <a:ext cx="1000125" cy="6858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Akış Çizelgesi: İşlem"/>
          <p:cNvSpPr/>
          <p:nvPr/>
        </p:nvSpPr>
        <p:spPr>
          <a:xfrm>
            <a:off x="5524501" y="0"/>
            <a:ext cx="1000125" cy="68580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Akış Çizelgesi: İşlem"/>
          <p:cNvSpPr/>
          <p:nvPr/>
        </p:nvSpPr>
        <p:spPr>
          <a:xfrm>
            <a:off x="6524626" y="0"/>
            <a:ext cx="1000125" cy="6858000"/>
          </a:xfrm>
          <a:prstGeom prst="flowChartProcess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Akış Çizelgesi: İşlem"/>
          <p:cNvSpPr/>
          <p:nvPr/>
        </p:nvSpPr>
        <p:spPr>
          <a:xfrm>
            <a:off x="7524751" y="0"/>
            <a:ext cx="1000125" cy="6858000"/>
          </a:xfrm>
          <a:prstGeom prst="flowChartProcess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9 Akış Çizelgesi: İşlem"/>
          <p:cNvSpPr/>
          <p:nvPr/>
        </p:nvSpPr>
        <p:spPr>
          <a:xfrm>
            <a:off x="4524376" y="0"/>
            <a:ext cx="1000125" cy="6858000"/>
          </a:xfrm>
          <a:prstGeom prst="flowChartProcess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Akış Çizelgesi: İşlem"/>
          <p:cNvSpPr/>
          <p:nvPr/>
        </p:nvSpPr>
        <p:spPr>
          <a:xfrm>
            <a:off x="9596438" y="0"/>
            <a:ext cx="1071562" cy="6858000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1 Akış Çizelgesi: İşlem"/>
          <p:cNvSpPr/>
          <p:nvPr/>
        </p:nvSpPr>
        <p:spPr>
          <a:xfrm>
            <a:off x="8524876" y="0"/>
            <a:ext cx="1071563" cy="6858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1582129" y="2276872"/>
            <a:ext cx="933781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D I E F</a:t>
            </a:r>
            <a:r>
              <a:rPr lang="tr-T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tr-TR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A</a:t>
            </a:r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tr-TR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R</a:t>
            </a:r>
            <a:r>
              <a:rPr lang="tr-T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tr-TR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B</a:t>
            </a:r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tr-TR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E</a:t>
            </a:r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tr-TR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14" name="3 Akış Çizelgesi: İşlem"/>
          <p:cNvSpPr/>
          <p:nvPr/>
        </p:nvSpPr>
        <p:spPr>
          <a:xfrm>
            <a:off x="1" y="0"/>
            <a:ext cx="1510692" cy="68580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0 Akış Çizelgesi: İşlem"/>
          <p:cNvSpPr/>
          <p:nvPr/>
        </p:nvSpPr>
        <p:spPr>
          <a:xfrm>
            <a:off x="10668000" y="0"/>
            <a:ext cx="1524000" cy="6858000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39816" y="487364"/>
            <a:ext cx="15113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381376" y="2214564"/>
            <a:ext cx="428625" cy="4643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6 Resim" descr="Adsız.jpg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444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 Başlık"/>
          <p:cNvSpPr txBox="1">
            <a:spLocks/>
          </p:cNvSpPr>
          <p:nvPr/>
        </p:nvSpPr>
        <p:spPr bwMode="auto">
          <a:xfrm>
            <a:off x="5303839" y="1844675"/>
            <a:ext cx="1512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 smtClean="0">
                <a:solidFill>
                  <a:schemeClr val="bg1"/>
                </a:solidFill>
                <a:ea typeface="+mj-ea"/>
              </a:rPr>
              <a:t>ß</a:t>
            </a:r>
            <a:endParaRPr lang="tr-TR" sz="88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 bwMode="auto">
          <a:xfrm>
            <a:off x="6888163" y="404813"/>
            <a:ext cx="1511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chemeClr val="bg1"/>
                </a:solidFill>
                <a:ea typeface="+mj-ea"/>
              </a:rPr>
              <a:t>W</a:t>
            </a:r>
          </a:p>
        </p:txBody>
      </p:sp>
      <p:sp>
        <p:nvSpPr>
          <p:cNvPr id="15" name="1 Başlık"/>
          <p:cNvSpPr txBox="1">
            <a:spLocks/>
          </p:cNvSpPr>
          <p:nvPr/>
        </p:nvSpPr>
        <p:spPr bwMode="auto">
          <a:xfrm>
            <a:off x="8472488" y="1773238"/>
            <a:ext cx="1511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chemeClr val="bg1"/>
                </a:solidFill>
                <a:ea typeface="+mj-ea"/>
              </a:rPr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3552" y="256490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fr-FR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6000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60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r-FR" sz="60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6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6000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6000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6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6000" dirty="0" err="1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6000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6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FR" sz="60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7" name="36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8" name="3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9" name="38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0" name="39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1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34" y="1"/>
            <a:ext cx="143046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45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45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3317" name="5 Dikdörtgen"/>
          <p:cNvSpPr>
            <a:spLocks noChangeArrowheads="1"/>
          </p:cNvSpPr>
          <p:nvPr/>
        </p:nvSpPr>
        <p:spPr bwMode="auto">
          <a:xfrm>
            <a:off x="5487988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9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2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6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12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Dikdörtgen"/>
          <p:cNvSpPr/>
          <p:nvPr/>
        </p:nvSpPr>
        <p:spPr>
          <a:xfrm>
            <a:off x="3575051" y="2286000"/>
            <a:ext cx="428625" cy="4572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1012825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7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3576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1 Başlık"/>
          <p:cNvSpPr txBox="1">
            <a:spLocks/>
          </p:cNvSpPr>
          <p:nvPr/>
        </p:nvSpPr>
        <p:spPr bwMode="auto">
          <a:xfrm>
            <a:off x="4727575" y="3068638"/>
            <a:ext cx="4972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tr-TR" sz="8800" b="1" dirty="0">
              <a:solidFill>
                <a:srgbClr val="FF3399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70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381376" y="2214564"/>
            <a:ext cx="428625" cy="4643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6 Resim" descr="Adsız.jpg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444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5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3552" y="256490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r-FR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6000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6000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60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6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fr-FR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6000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6000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6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6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6000" dirty="0" err="1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6000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6000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6000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" name="Rectangle 3"/>
          <p:cNvSpPr/>
          <p:nvPr/>
        </p:nvSpPr>
        <p:spPr>
          <a:xfrm>
            <a:off x="2927648" y="2996952"/>
            <a:ext cx="79295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de-DE" sz="6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de-DE" sz="6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de-DE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de-DE" sz="6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de-DE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D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de-DE" sz="60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de-DE" sz="60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60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de-DE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6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de-DE" sz="6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de-DE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de-DE" sz="6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5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84239" b="48536"/>
          <a:stretch/>
        </p:blipFill>
        <p:spPr>
          <a:xfrm>
            <a:off x="7305667" y="1608413"/>
            <a:ext cx="828700" cy="20882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83565" b="50311"/>
          <a:stretch/>
        </p:blipFill>
        <p:spPr>
          <a:xfrm>
            <a:off x="3203500" y="1052736"/>
            <a:ext cx="864096" cy="20162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49690" r="83565"/>
          <a:stretch/>
        </p:blipFill>
        <p:spPr>
          <a:xfrm>
            <a:off x="3381333" y="3717032"/>
            <a:ext cx="864096" cy="20414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84239" t="52077"/>
          <a:stretch/>
        </p:blipFill>
        <p:spPr>
          <a:xfrm>
            <a:off x="8881925" y="1039303"/>
            <a:ext cx="828700" cy="19445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50673" t="51464" r="32892"/>
          <a:stretch/>
        </p:blipFill>
        <p:spPr>
          <a:xfrm>
            <a:off x="6023992" y="692696"/>
            <a:ext cx="864096" cy="196941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33406" r="48790" b="50207"/>
          <a:stretch/>
        </p:blipFill>
        <p:spPr>
          <a:xfrm>
            <a:off x="6577087" y="4149080"/>
            <a:ext cx="936104" cy="202044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16912" t="49793" r="66594"/>
          <a:stretch/>
        </p:blipFill>
        <p:spPr>
          <a:xfrm>
            <a:off x="8901865" y="3501008"/>
            <a:ext cx="867216" cy="203720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16275" r="65921" b="50517"/>
          <a:stretch/>
        </p:blipFill>
        <p:spPr>
          <a:xfrm>
            <a:off x="4731811" y="2240868"/>
            <a:ext cx="936104" cy="20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7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84239" b="48536"/>
          <a:stretch/>
        </p:blipFill>
        <p:spPr>
          <a:xfrm>
            <a:off x="7061824" y="3861048"/>
            <a:ext cx="828700" cy="20882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83565" b="50311"/>
          <a:stretch/>
        </p:blipFill>
        <p:spPr>
          <a:xfrm>
            <a:off x="4965785" y="3140968"/>
            <a:ext cx="864096" cy="20162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49690" r="83565"/>
          <a:stretch/>
        </p:blipFill>
        <p:spPr>
          <a:xfrm>
            <a:off x="3210897" y="3861048"/>
            <a:ext cx="864096" cy="20414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84239" t="52077"/>
          <a:stretch/>
        </p:blipFill>
        <p:spPr>
          <a:xfrm>
            <a:off x="8866878" y="3696645"/>
            <a:ext cx="828700" cy="19445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33406" r="48790" b="50207"/>
          <a:stretch/>
        </p:blipFill>
        <p:spPr>
          <a:xfrm>
            <a:off x="4030033" y="1340768"/>
            <a:ext cx="936104" cy="202044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16912" t="49793" r="66594"/>
          <a:stretch/>
        </p:blipFill>
        <p:spPr>
          <a:xfrm>
            <a:off x="7802038" y="1705840"/>
            <a:ext cx="867216" cy="203720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16275" r="65921" b="50517"/>
          <a:stretch/>
        </p:blipFill>
        <p:spPr>
          <a:xfrm>
            <a:off x="5807968" y="1268760"/>
            <a:ext cx="936104" cy="20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84239" b="48536"/>
          <a:stretch/>
        </p:blipFill>
        <p:spPr>
          <a:xfrm>
            <a:off x="7464152" y="1505670"/>
            <a:ext cx="828700" cy="20882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49690" r="83565"/>
          <a:stretch/>
        </p:blipFill>
        <p:spPr>
          <a:xfrm>
            <a:off x="4007768" y="1772816"/>
            <a:ext cx="864096" cy="20414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84239" t="52077"/>
          <a:stretch/>
        </p:blipFill>
        <p:spPr>
          <a:xfrm>
            <a:off x="5665109" y="2703005"/>
            <a:ext cx="828700" cy="19445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33406" r="48790" b="50207"/>
          <a:stretch/>
        </p:blipFill>
        <p:spPr>
          <a:xfrm>
            <a:off x="8616280" y="3861048"/>
            <a:ext cx="936104" cy="202044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16912" t="49793" r="66594"/>
          <a:stretch/>
        </p:blipFill>
        <p:spPr>
          <a:xfrm>
            <a:off x="2783475" y="4005064"/>
            <a:ext cx="867216" cy="203720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16275" r="65921" b="50517"/>
          <a:stretch/>
        </p:blipFill>
        <p:spPr>
          <a:xfrm>
            <a:off x="6886629" y="4221088"/>
            <a:ext cx="936104" cy="20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84239" b="48536"/>
          <a:stretch/>
        </p:blipFill>
        <p:spPr>
          <a:xfrm>
            <a:off x="3611116" y="1196752"/>
            <a:ext cx="828700" cy="20882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49690" r="83565"/>
          <a:stretch/>
        </p:blipFill>
        <p:spPr>
          <a:xfrm>
            <a:off x="7152544" y="1196752"/>
            <a:ext cx="864096" cy="20414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84239" t="52077"/>
          <a:stretch/>
        </p:blipFill>
        <p:spPr>
          <a:xfrm>
            <a:off x="7248128" y="4105539"/>
            <a:ext cx="828700" cy="19445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16912" t="49793" r="66594"/>
          <a:stretch/>
        </p:blipFill>
        <p:spPr>
          <a:xfrm>
            <a:off x="3668356" y="4012926"/>
            <a:ext cx="867216" cy="203720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16275" r="65921" b="50517"/>
          <a:stretch/>
        </p:blipFill>
        <p:spPr>
          <a:xfrm>
            <a:off x="5208382" y="2564904"/>
            <a:ext cx="936104" cy="20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6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84239" b="48536"/>
          <a:stretch/>
        </p:blipFill>
        <p:spPr>
          <a:xfrm>
            <a:off x="7392144" y="3861048"/>
            <a:ext cx="828700" cy="20882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49690" r="83565"/>
          <a:stretch/>
        </p:blipFill>
        <p:spPr>
          <a:xfrm>
            <a:off x="4151784" y="3573016"/>
            <a:ext cx="864096" cy="20414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84239" t="52077"/>
          <a:stretch/>
        </p:blipFill>
        <p:spPr>
          <a:xfrm>
            <a:off x="4122942" y="990840"/>
            <a:ext cx="828700" cy="19445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16912" t="49793" r="66594"/>
          <a:stretch/>
        </p:blipFill>
        <p:spPr>
          <a:xfrm>
            <a:off x="6273508" y="1700808"/>
            <a:ext cx="867216" cy="20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84239" b="48536"/>
          <a:stretch/>
        </p:blipFill>
        <p:spPr>
          <a:xfrm>
            <a:off x="7392144" y="1124744"/>
            <a:ext cx="828700" cy="20882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49690" r="83565"/>
          <a:stretch/>
        </p:blipFill>
        <p:spPr>
          <a:xfrm>
            <a:off x="5519936" y="2420888"/>
            <a:ext cx="864096" cy="20414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84239" t="52077"/>
          <a:stretch/>
        </p:blipFill>
        <p:spPr>
          <a:xfrm>
            <a:off x="3431704" y="3789040"/>
            <a:ext cx="828700" cy="194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4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84239" b="48536"/>
          <a:stretch/>
        </p:blipFill>
        <p:spPr>
          <a:xfrm>
            <a:off x="4727848" y="3068960"/>
            <a:ext cx="828700" cy="20882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49690" r="83565"/>
          <a:stretch/>
        </p:blipFill>
        <p:spPr>
          <a:xfrm>
            <a:off x="6960096" y="1340768"/>
            <a:ext cx="864096" cy="204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4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49690" r="83565"/>
          <a:stretch/>
        </p:blipFill>
        <p:spPr>
          <a:xfrm>
            <a:off x="5663952" y="2276872"/>
            <a:ext cx="864096" cy="204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1584" y="2996952"/>
            <a:ext cx="9840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de-DE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de-DE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de-DE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de-DE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de-DE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de-DE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DE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de-DE" sz="6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de-DE" sz="6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de-DE" sz="6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de-DE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DE" sz="6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de-DE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6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de-DE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de-DE" sz="6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6000" dirty="0" smtClean="0">
                <a:solidFill>
                  <a:srgbClr val="4F9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de-DE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6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de-DE" sz="6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2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5" name="34 Başlık"/>
          <p:cNvSpPr>
            <a:spLocks noGrp="1"/>
          </p:cNvSpPr>
          <p:nvPr>
            <p:ph type="title"/>
          </p:nvPr>
        </p:nvSpPr>
        <p:spPr>
          <a:xfrm>
            <a:off x="4295776" y="333376"/>
            <a:ext cx="1655763" cy="165576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fr-FR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7" name="36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8" name="3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9" name="38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0" name="39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34 Başlık"/>
          <p:cNvSpPr txBox="1">
            <a:spLocks/>
          </p:cNvSpPr>
          <p:nvPr/>
        </p:nvSpPr>
        <p:spPr bwMode="auto">
          <a:xfrm>
            <a:off x="6034561" y="1385889"/>
            <a:ext cx="16557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 smtClean="0">
                <a:solidFill>
                  <a:srgbClr val="FF0000"/>
                </a:solidFill>
                <a:ea typeface="+mj-ea"/>
              </a:rPr>
              <a:t>R</a:t>
            </a:r>
            <a:endParaRPr lang="tr-TR" sz="8800" b="1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12" name="34 Başlık"/>
          <p:cNvSpPr txBox="1">
            <a:spLocks/>
          </p:cNvSpPr>
          <p:nvPr/>
        </p:nvSpPr>
        <p:spPr bwMode="auto">
          <a:xfrm>
            <a:off x="7967663" y="333376"/>
            <a:ext cx="16573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0000"/>
                </a:solidFill>
                <a:ea typeface="+mj-ea"/>
              </a:rPr>
              <a:t>O</a:t>
            </a:r>
          </a:p>
        </p:txBody>
      </p:sp>
      <p:pic>
        <p:nvPicPr>
          <p:cNvPr id="1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34" y="1"/>
            <a:ext cx="143046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/>
      <p:bldP spid="40" grpId="0" animBg="1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/>
              <a:t>E</a:t>
            </a:r>
            <a:r>
              <a:rPr lang="fr-FR" sz="3600" dirty="0" err="1" smtClean="0"/>
              <a:t>ine</a:t>
            </a:r>
            <a:r>
              <a:rPr lang="fr-FR" sz="3600" dirty="0" smtClean="0"/>
              <a:t> </a:t>
            </a:r>
            <a:r>
              <a:rPr lang="fr-FR" sz="3600" dirty="0" err="1" smtClean="0"/>
              <a:t>Karotte</a:t>
            </a:r>
            <a:r>
              <a:rPr lang="fr-FR" sz="3600" dirty="0" smtClean="0"/>
              <a:t>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2052" name="Picture 4" descr="Résultat de recherche d'images pour &quot;carot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844824"/>
            <a:ext cx="8858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5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Ein</a:t>
            </a:r>
            <a:r>
              <a:rPr lang="fr-FR" sz="3600" dirty="0" smtClean="0"/>
              <a:t> Salat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446475"/>
            <a:ext cx="4359146" cy="33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/>
              <a:t>E</a:t>
            </a:r>
            <a:r>
              <a:rPr lang="fr-FR" sz="3600" dirty="0" err="1" smtClean="0"/>
              <a:t>ine</a:t>
            </a:r>
            <a:r>
              <a:rPr lang="fr-FR" sz="3600" dirty="0" smtClean="0"/>
              <a:t> Tomate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412776"/>
            <a:ext cx="52387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/>
              <a:t>E</a:t>
            </a:r>
            <a:r>
              <a:rPr lang="fr-FR" sz="3600" dirty="0" err="1" smtClean="0"/>
              <a:t>ine</a:t>
            </a:r>
            <a:r>
              <a:rPr lang="fr-FR" sz="3600" dirty="0" smtClean="0"/>
              <a:t> Banane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2204864"/>
            <a:ext cx="3500000" cy="18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Schokolade</a:t>
            </a:r>
            <a:r>
              <a:rPr lang="fr-FR" sz="3600" dirty="0" smtClean="0"/>
              <a:t>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547445"/>
            <a:ext cx="3984694" cy="31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7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Milch</a:t>
            </a:r>
            <a:r>
              <a:rPr lang="fr-FR" sz="3600" dirty="0" smtClean="0"/>
              <a:t>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1028" name="Picture 4" descr="Résultat de recherche d'images pour &quot;lait png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/>
          <a:stretch/>
        </p:blipFill>
        <p:spPr bwMode="auto">
          <a:xfrm>
            <a:off x="4943872" y="1282303"/>
            <a:ext cx="2694773" cy="371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/>
              <a:t>E</a:t>
            </a:r>
            <a:r>
              <a:rPr lang="fr-FR" sz="3600" dirty="0" err="1" smtClean="0"/>
              <a:t>ine</a:t>
            </a:r>
            <a:r>
              <a:rPr lang="fr-FR" sz="3600" dirty="0" smtClean="0"/>
              <a:t> </a:t>
            </a:r>
            <a:r>
              <a:rPr lang="fr-FR" sz="3600" dirty="0" err="1" smtClean="0"/>
              <a:t>Maus</a:t>
            </a:r>
            <a:r>
              <a:rPr lang="fr-FR" sz="3600" dirty="0" smtClean="0"/>
              <a:t>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698727"/>
            <a:ext cx="3583682" cy="27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Ein</a:t>
            </a:r>
            <a:r>
              <a:rPr lang="fr-FR" sz="3600" dirty="0" smtClean="0"/>
              <a:t> </a:t>
            </a:r>
            <a:r>
              <a:rPr lang="fr-FR" sz="3600" dirty="0" err="1" smtClean="0"/>
              <a:t>Schlumpf</a:t>
            </a:r>
            <a:r>
              <a:rPr lang="fr-FR" sz="3600" dirty="0" smtClean="0"/>
              <a:t>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240" y="476672"/>
            <a:ext cx="3445600" cy="44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Eine</a:t>
            </a:r>
            <a:r>
              <a:rPr lang="fr-FR" sz="3600" dirty="0" smtClean="0"/>
              <a:t> Aubergine</a:t>
            </a:r>
            <a:r>
              <a:rPr lang="fr-FR" sz="3600" dirty="0" smtClean="0"/>
              <a:t>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80" y="1340768"/>
            <a:ext cx="3518520" cy="35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46" y="2636912"/>
            <a:ext cx="1399307" cy="139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943872" y="423905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(</a:t>
            </a:r>
            <a:r>
              <a:rPr lang="fr-FR" sz="2400" i="1" dirty="0" err="1" smtClean="0"/>
              <a:t>Arbeitsblatt</a:t>
            </a:r>
            <a:r>
              <a:rPr lang="fr-FR" sz="2400" i="1" dirty="0" smtClean="0"/>
              <a:t>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0548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17407" y="374650"/>
            <a:ext cx="15113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8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 Başlık"/>
          <p:cNvSpPr txBox="1">
            <a:spLocks/>
          </p:cNvSpPr>
          <p:nvPr/>
        </p:nvSpPr>
        <p:spPr bwMode="auto">
          <a:xfrm>
            <a:off x="4295775" y="1484313"/>
            <a:ext cx="1512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009900"/>
                </a:solidFill>
                <a:ea typeface="+mj-ea"/>
              </a:rPr>
              <a:t>Ü</a:t>
            </a: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>
            <a:off x="7464425" y="1484313"/>
            <a:ext cx="1511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009900"/>
                </a:solidFill>
                <a:ea typeface="+mj-ea"/>
              </a:rPr>
              <a:t>N</a:t>
            </a:r>
          </a:p>
        </p:txBody>
      </p:sp>
      <p:sp>
        <p:nvSpPr>
          <p:cNvPr id="13" name="1 Başlık"/>
          <p:cNvSpPr txBox="1">
            <a:spLocks/>
          </p:cNvSpPr>
          <p:nvPr/>
        </p:nvSpPr>
        <p:spPr bwMode="auto">
          <a:xfrm>
            <a:off x="8904289" y="476250"/>
            <a:ext cx="1512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009900"/>
                </a:solidFill>
                <a:ea typeface="+mj-ea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338262"/>
            <a:ext cx="6629400" cy="418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rganigramme : Connecteur 4"/>
          <p:cNvSpPr/>
          <p:nvPr/>
        </p:nvSpPr>
        <p:spPr>
          <a:xfrm>
            <a:off x="3359696" y="1556792"/>
            <a:ext cx="576064" cy="28803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/>
          <p:cNvSpPr/>
          <p:nvPr/>
        </p:nvSpPr>
        <p:spPr>
          <a:xfrm>
            <a:off x="3379064" y="2636912"/>
            <a:ext cx="576064" cy="288032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Connecteur 6"/>
          <p:cNvSpPr/>
          <p:nvPr/>
        </p:nvSpPr>
        <p:spPr>
          <a:xfrm>
            <a:off x="3431704" y="3705924"/>
            <a:ext cx="576064" cy="28803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/>
          <p:cNvSpPr/>
          <p:nvPr/>
        </p:nvSpPr>
        <p:spPr>
          <a:xfrm>
            <a:off x="3431704" y="4869160"/>
            <a:ext cx="576064" cy="288032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/>
          <p:cNvSpPr/>
          <p:nvPr/>
        </p:nvSpPr>
        <p:spPr>
          <a:xfrm>
            <a:off x="7392144" y="1556792"/>
            <a:ext cx="576064" cy="288032"/>
          </a:xfrm>
          <a:prstGeom prst="flowChartConnector">
            <a:avLst/>
          </a:prstGeom>
          <a:solidFill>
            <a:srgbClr val="4F922E"/>
          </a:solidFill>
          <a:ln>
            <a:solidFill>
              <a:srgbClr val="4F9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/>
          <p:cNvSpPr/>
          <p:nvPr/>
        </p:nvSpPr>
        <p:spPr>
          <a:xfrm>
            <a:off x="7392144" y="2708920"/>
            <a:ext cx="576064" cy="288032"/>
          </a:xfrm>
          <a:prstGeom prst="flowChartConnector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/>
          <p:cNvSpPr/>
          <p:nvPr/>
        </p:nvSpPr>
        <p:spPr>
          <a:xfrm>
            <a:off x="7379639" y="3819191"/>
            <a:ext cx="576064" cy="288032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/>
          <p:cNvSpPr/>
          <p:nvPr/>
        </p:nvSpPr>
        <p:spPr>
          <a:xfrm>
            <a:off x="7402885" y="4827303"/>
            <a:ext cx="576064" cy="288032"/>
          </a:xfrm>
          <a:prstGeom prst="flowChartConnector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63352" y="96681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3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37" y="80962"/>
            <a:ext cx="5343525" cy="669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Connecteur droit avec flèche 5"/>
          <p:cNvCxnSpPr/>
          <p:nvPr/>
        </p:nvCxnSpPr>
        <p:spPr>
          <a:xfrm>
            <a:off x="5447928" y="476672"/>
            <a:ext cx="151216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447928" y="1268760"/>
            <a:ext cx="1512168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5474292" y="620688"/>
            <a:ext cx="1485804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519936" y="2978782"/>
            <a:ext cx="1584176" cy="2322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519936" y="2195779"/>
            <a:ext cx="1440160" cy="15747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5519936" y="3770536"/>
            <a:ext cx="1512168" cy="7924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5537938" y="4544454"/>
            <a:ext cx="1548172" cy="864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566164" y="6236032"/>
            <a:ext cx="1537948" cy="1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484" y="332656"/>
            <a:ext cx="1767969" cy="1188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512" y="5409218"/>
            <a:ext cx="1805784" cy="1186968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63352" y="8096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0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24" y="2492896"/>
            <a:ext cx="4176448" cy="2574715"/>
          </a:xfrm>
          <a:prstGeom prst="rect">
            <a:avLst/>
          </a:prstGeom>
        </p:spPr>
      </p:pic>
      <p:pic>
        <p:nvPicPr>
          <p:cNvPr id="3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764704"/>
            <a:ext cx="143046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91944" y="533805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(Memory)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3669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124744"/>
            <a:ext cx="7637405" cy="4896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43339" y="4147143"/>
            <a:ext cx="61572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e-DE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DE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de-DE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de-DE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de-DE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de-DE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algn="ctr">
              <a:defRPr/>
            </a:pPr>
            <a:r>
              <a:rPr lang="de-DE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de-DE" sz="6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de-DE" sz="6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de-DE" sz="6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de-DE" sz="6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de-DE" sz="6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de-DE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de-DE" sz="6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de-DE" sz="6000" dirty="0" smtClean="0">
                <a:solidFill>
                  <a:srgbClr val="4F9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de-DE" sz="60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60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Users\Pierre\Documents\Enseignement de l'allemand\COLLEGE\GUTE FAHRT\DIAPORAMAS\GIFS\Wetter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482940"/>
            <a:ext cx="5000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Pierre\Documents\Enseignement de l'allemand\COLLEGE\GUTE FAHRT\DIAPORAMAS\GIFS\Wetter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67" y="680593"/>
            <a:ext cx="857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3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052736"/>
            <a:ext cx="7637405" cy="489654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6678" y="33018"/>
            <a:ext cx="807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Welche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Farben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Regenbogen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4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6678" y="33018"/>
            <a:ext cx="6275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Komm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an die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Tafel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verbinde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50" y="3457247"/>
            <a:ext cx="1242134" cy="16196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945" y="5429316"/>
            <a:ext cx="1815105" cy="956819"/>
          </a:xfrm>
          <a:prstGeom prst="rect">
            <a:avLst/>
          </a:prstGeom>
        </p:spPr>
      </p:pic>
      <p:pic>
        <p:nvPicPr>
          <p:cNvPr id="8" name="Picture 4" descr="Résultat de recherche d'images pour &quot;carott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31" y="3087380"/>
            <a:ext cx="3377640" cy="11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385" y="4613677"/>
            <a:ext cx="2016224" cy="129404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54" y="4797152"/>
            <a:ext cx="1880262" cy="146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34" y="1"/>
            <a:ext cx="143046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84" y="868489"/>
            <a:ext cx="6996477" cy="233180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25" y="3997702"/>
            <a:ext cx="1231950" cy="12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6678" y="33018"/>
            <a:ext cx="6275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Da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kommt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Regenbogen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211" y="2608593"/>
            <a:ext cx="1568040" cy="20446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31" y="2014486"/>
            <a:ext cx="1815105" cy="956819"/>
          </a:xfrm>
          <a:prstGeom prst="rect">
            <a:avLst/>
          </a:prstGeom>
        </p:spPr>
      </p:pic>
      <p:pic>
        <p:nvPicPr>
          <p:cNvPr id="8" name="Picture 4" descr="Résultat de recherche d'images pour &quot;carott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3116539"/>
            <a:ext cx="3377640" cy="11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68" y="4598905"/>
            <a:ext cx="2016224" cy="129404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556238"/>
            <a:ext cx="1880262" cy="146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/>
          <p:cNvSpPr txBox="1"/>
          <p:nvPr/>
        </p:nvSpPr>
        <p:spPr>
          <a:xfrm>
            <a:off x="2727219" y="4468997"/>
            <a:ext cx="36955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Rot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Tomate.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3" panose="05040102010807070707" pitchFamily="18" charset="2"/>
            </a:endParaRP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Orange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…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</a:p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… …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34" y="1"/>
            <a:ext cx="143046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8" y="2492896"/>
            <a:ext cx="3989971" cy="233180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685" y="5146735"/>
            <a:ext cx="1492437" cy="14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07423" y="2322695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Rot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….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Orange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…      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… … …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260648"/>
            <a:ext cx="3528392" cy="2062047"/>
          </a:xfrm>
          <a:prstGeom prst="rect">
            <a:avLst/>
          </a:prstGeom>
        </p:spPr>
      </p:pic>
      <p:pic>
        <p:nvPicPr>
          <p:cNvPr id="5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93" y="116632"/>
            <a:ext cx="1399307" cy="139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87688" y="1515939"/>
            <a:ext cx="10353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e-DE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DE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de-DE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de-DE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de-DE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de-DE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de-DE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de-DE" sz="4800" b="1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de-DE" sz="4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de-DE" sz="4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de-DE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de-DE" sz="4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de-DE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de-DE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de-DE" sz="4800" b="1" dirty="0" smtClean="0">
                <a:solidFill>
                  <a:srgbClr val="4F92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de-DE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48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0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99464" y="333375"/>
            <a:ext cx="1512887" cy="1714500"/>
          </a:xfrm>
        </p:spPr>
        <p:txBody>
          <a:bodyPr/>
          <a:lstStyle/>
          <a:p>
            <a:pPr eaLnBrk="1" hangingPunct="1"/>
            <a:r>
              <a:rPr lang="tr-TR" altLang="fr-FR" sz="8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3317" name="5 Dikdörtgen"/>
          <p:cNvSpPr>
            <a:spLocks noChangeArrowheads="1"/>
          </p:cNvSpPr>
          <p:nvPr/>
        </p:nvSpPr>
        <p:spPr bwMode="auto">
          <a:xfrm>
            <a:off x="5487988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 Başlık"/>
          <p:cNvSpPr txBox="1">
            <a:spLocks/>
          </p:cNvSpPr>
          <p:nvPr/>
        </p:nvSpPr>
        <p:spPr bwMode="auto">
          <a:xfrm>
            <a:off x="6888163" y="1196975"/>
            <a:ext cx="1511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FF00"/>
                </a:solidFill>
                <a:ea typeface="+mj-ea"/>
              </a:rPr>
              <a:t>L</a:t>
            </a:r>
          </a:p>
        </p:txBody>
      </p:sp>
      <p:sp>
        <p:nvSpPr>
          <p:cNvPr id="14" name="1 Başlık"/>
          <p:cNvSpPr txBox="1">
            <a:spLocks/>
          </p:cNvSpPr>
          <p:nvPr/>
        </p:nvSpPr>
        <p:spPr bwMode="auto">
          <a:xfrm>
            <a:off x="5375275" y="260350"/>
            <a:ext cx="15128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FF00"/>
                </a:solidFill>
                <a:ea typeface="+mj-ea"/>
              </a:rPr>
              <a:t>G</a:t>
            </a:r>
          </a:p>
        </p:txBody>
      </p:sp>
      <p:sp>
        <p:nvSpPr>
          <p:cNvPr id="15" name="1 Başlık"/>
          <p:cNvSpPr txBox="1">
            <a:spLocks/>
          </p:cNvSpPr>
          <p:nvPr/>
        </p:nvSpPr>
        <p:spPr bwMode="auto">
          <a:xfrm>
            <a:off x="4008438" y="1196975"/>
            <a:ext cx="1511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FF00"/>
                </a:solidFill>
                <a:ea typeface="+mj-ea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93360" y="201612"/>
            <a:ext cx="99853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88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 Başlık"/>
          <p:cNvSpPr txBox="1">
            <a:spLocks/>
          </p:cNvSpPr>
          <p:nvPr/>
        </p:nvSpPr>
        <p:spPr bwMode="auto">
          <a:xfrm>
            <a:off x="4872039" y="836613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0066FF"/>
                </a:solidFill>
                <a:ea typeface="+mj-ea"/>
              </a:rPr>
              <a:t>U</a:t>
            </a: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>
            <a:off x="7175501" y="1844675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0066FF"/>
                </a:solidFill>
                <a:ea typeface="+mj-ea"/>
              </a:rPr>
              <a:t>B</a:t>
            </a:r>
          </a:p>
        </p:txBody>
      </p:sp>
      <p:sp>
        <p:nvSpPr>
          <p:cNvPr id="13" name="1 Başlık"/>
          <p:cNvSpPr txBox="1">
            <a:spLocks/>
          </p:cNvSpPr>
          <p:nvPr/>
        </p:nvSpPr>
        <p:spPr bwMode="auto">
          <a:xfrm>
            <a:off x="8895234" y="704503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0066FF"/>
                </a:solidFill>
                <a:ea typeface="+mj-ea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8433" y="184150"/>
            <a:ext cx="1223962" cy="1428750"/>
          </a:xfrm>
        </p:spPr>
        <p:txBody>
          <a:bodyPr>
            <a:noAutofit/>
          </a:bodyPr>
          <a:lstStyle/>
          <a:p>
            <a:pPr eaLnBrk="1" hangingPunct="1"/>
            <a:r>
              <a:rPr lang="tr-TR" altLang="fr-FR" sz="8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 Başlık"/>
          <p:cNvSpPr txBox="1">
            <a:spLocks/>
          </p:cNvSpPr>
          <p:nvPr/>
        </p:nvSpPr>
        <p:spPr bwMode="auto">
          <a:xfrm>
            <a:off x="4872038" y="1196975"/>
            <a:ext cx="12239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6600"/>
                </a:solidFill>
                <a:ea typeface="+mj-ea"/>
              </a:rPr>
              <a:t>A</a:t>
            </a: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>
            <a:off x="5735638" y="333375"/>
            <a:ext cx="12239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6600"/>
                </a:solidFill>
                <a:ea typeface="+mj-ea"/>
              </a:rPr>
              <a:t>O</a:t>
            </a:r>
          </a:p>
        </p:txBody>
      </p:sp>
      <p:sp>
        <p:nvSpPr>
          <p:cNvPr id="13" name="1 Başlık"/>
          <p:cNvSpPr txBox="1">
            <a:spLocks/>
          </p:cNvSpPr>
          <p:nvPr/>
        </p:nvSpPr>
        <p:spPr bwMode="auto">
          <a:xfrm>
            <a:off x="6672263" y="1557338"/>
            <a:ext cx="12239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6600"/>
                </a:solidFill>
                <a:ea typeface="+mj-ea"/>
              </a:rPr>
              <a:t>N</a:t>
            </a:r>
          </a:p>
        </p:txBody>
      </p:sp>
      <p:sp>
        <p:nvSpPr>
          <p:cNvPr id="14" name="1 Başlık"/>
          <p:cNvSpPr txBox="1">
            <a:spLocks/>
          </p:cNvSpPr>
          <p:nvPr/>
        </p:nvSpPr>
        <p:spPr bwMode="auto">
          <a:xfrm>
            <a:off x="7608888" y="0"/>
            <a:ext cx="12239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6600"/>
                </a:solidFill>
                <a:ea typeface="+mj-ea"/>
              </a:rPr>
              <a:t>E</a:t>
            </a:r>
          </a:p>
        </p:txBody>
      </p:sp>
      <p:sp>
        <p:nvSpPr>
          <p:cNvPr id="15" name="1 Başlık"/>
          <p:cNvSpPr txBox="1">
            <a:spLocks/>
          </p:cNvSpPr>
          <p:nvPr/>
        </p:nvSpPr>
        <p:spPr bwMode="auto">
          <a:xfrm>
            <a:off x="8904288" y="908050"/>
            <a:ext cx="12239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6600"/>
                </a:solidFill>
                <a:ea typeface="+mj-ea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/>
          </p:cNvSpPr>
          <p:nvPr/>
        </p:nvSpPr>
        <p:spPr>
          <a:xfrm>
            <a:off x="4367214" y="1628775"/>
            <a:ext cx="1081087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8800" b="1" dirty="0">
                <a:solidFill>
                  <a:srgbClr val="996633"/>
                </a:solidFill>
                <a:ea typeface="+mj-ea"/>
              </a:rPr>
              <a:t>R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1 Başlık"/>
          <p:cNvSpPr txBox="1">
            <a:spLocks/>
          </p:cNvSpPr>
          <p:nvPr/>
        </p:nvSpPr>
        <p:spPr bwMode="auto">
          <a:xfrm>
            <a:off x="5303838" y="333375"/>
            <a:ext cx="107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996633"/>
                </a:solidFill>
                <a:ea typeface="+mj-ea"/>
              </a:rPr>
              <a:t>N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6383338" y="1607345"/>
            <a:ext cx="108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996633"/>
                </a:solidFill>
                <a:ea typeface="+mj-ea"/>
              </a:rPr>
              <a:t>U</a:t>
            </a:r>
          </a:p>
        </p:txBody>
      </p:sp>
      <p:sp>
        <p:nvSpPr>
          <p:cNvPr id="8" name="1 Başlık"/>
          <p:cNvSpPr txBox="1">
            <a:spLocks/>
          </p:cNvSpPr>
          <p:nvPr/>
        </p:nvSpPr>
        <p:spPr bwMode="auto">
          <a:xfrm>
            <a:off x="7248128" y="318492"/>
            <a:ext cx="107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996633"/>
                </a:solidFill>
                <a:ea typeface="+mj-ea"/>
              </a:rPr>
              <a:t>B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 bwMode="auto">
          <a:xfrm>
            <a:off x="8410575" y="1543051"/>
            <a:ext cx="107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996633"/>
                </a:solidFill>
                <a:ea typeface="+mj-ea"/>
              </a:rPr>
              <a:t>A</a:t>
            </a:r>
          </a:p>
        </p:txBody>
      </p:sp>
      <p:sp>
        <p:nvSpPr>
          <p:cNvPr id="10" name="1 Başlık"/>
          <p:cNvSpPr txBox="1">
            <a:spLocks/>
          </p:cNvSpPr>
          <p:nvPr/>
        </p:nvSpPr>
        <p:spPr bwMode="auto">
          <a:xfrm>
            <a:off x="8472488" y="908050"/>
            <a:ext cx="107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tr-TR" sz="88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1 Başlık"/>
          <p:cNvSpPr txBox="1">
            <a:spLocks/>
          </p:cNvSpPr>
          <p:nvPr/>
        </p:nvSpPr>
        <p:spPr bwMode="auto">
          <a:xfrm>
            <a:off x="8759825" y="2060575"/>
            <a:ext cx="10810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tr-TR" sz="8800" b="1" dirty="0"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2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Dikdörtgen"/>
          <p:cNvSpPr/>
          <p:nvPr/>
        </p:nvSpPr>
        <p:spPr>
          <a:xfrm>
            <a:off x="3575051" y="2286000"/>
            <a:ext cx="428625" cy="4572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1012825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11675" y="404813"/>
            <a:ext cx="1068388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8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tr-TR" sz="8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3576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1 Başlık"/>
          <p:cNvSpPr txBox="1">
            <a:spLocks/>
          </p:cNvSpPr>
          <p:nvPr/>
        </p:nvSpPr>
        <p:spPr bwMode="auto">
          <a:xfrm>
            <a:off x="4727575" y="3068638"/>
            <a:ext cx="4972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tr-TR" sz="8800" b="1" dirty="0">
              <a:solidFill>
                <a:srgbClr val="FF3399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1 Başlık"/>
          <p:cNvSpPr txBox="1">
            <a:spLocks/>
          </p:cNvSpPr>
          <p:nvPr/>
        </p:nvSpPr>
        <p:spPr bwMode="auto">
          <a:xfrm>
            <a:off x="5951539" y="1700213"/>
            <a:ext cx="1068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>
                <a:solidFill>
                  <a:schemeClr val="bg1">
                    <a:lumMod val="65000"/>
                  </a:schemeClr>
                </a:solidFill>
                <a:ea typeface="+mj-ea"/>
              </a:rPr>
              <a:t>U</a:t>
            </a:r>
            <a:endParaRPr lang="tr-TR" sz="8800" b="1" dirty="0">
              <a:solidFill>
                <a:schemeClr val="bg1">
                  <a:lumMod val="65000"/>
                </a:schemeClr>
              </a:solidFill>
              <a:ea typeface="+mj-ea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>
            <a:off x="7391401" y="188913"/>
            <a:ext cx="1069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>
                <a:solidFill>
                  <a:schemeClr val="bg1">
                    <a:lumMod val="65000"/>
                  </a:schemeClr>
                </a:solidFill>
                <a:ea typeface="+mj-ea"/>
              </a:rPr>
              <a:t>R</a:t>
            </a:r>
            <a:endParaRPr lang="tr-TR" sz="8800" b="1" dirty="0">
              <a:solidFill>
                <a:schemeClr val="bg1">
                  <a:lumMod val="65000"/>
                </a:schemeClr>
              </a:solidFill>
              <a:ea typeface="+mj-ea"/>
            </a:endParaRPr>
          </a:p>
        </p:txBody>
      </p:sp>
      <p:sp>
        <p:nvSpPr>
          <p:cNvPr id="13" name="1 Başlık"/>
          <p:cNvSpPr txBox="1">
            <a:spLocks/>
          </p:cNvSpPr>
          <p:nvPr/>
        </p:nvSpPr>
        <p:spPr bwMode="auto">
          <a:xfrm>
            <a:off x="8832850" y="1196975"/>
            <a:ext cx="1068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>
                <a:solidFill>
                  <a:schemeClr val="bg1">
                    <a:lumMod val="65000"/>
                  </a:schemeClr>
                </a:solidFill>
                <a:ea typeface="+mj-ea"/>
              </a:rPr>
              <a:t>G</a:t>
            </a:r>
            <a:endParaRPr lang="tr-TR" sz="8800" b="1" dirty="0">
              <a:solidFill>
                <a:schemeClr val="bg1">
                  <a:lumMod val="65000"/>
                </a:schemeClr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2177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Brin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913</TotalTime>
  <Words>169</Words>
  <Application>Microsoft Office PowerPoint</Application>
  <PresentationFormat>Grand écran</PresentationFormat>
  <Paragraphs>68</Paragraphs>
  <Slides>47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Century Gothic</vt:lpstr>
      <vt:lpstr>Comic Sans MS</vt:lpstr>
      <vt:lpstr>Wingdings 3</vt:lpstr>
      <vt:lpstr>Brin</vt:lpstr>
      <vt:lpstr>Présentation PowerPoint</vt:lpstr>
      <vt:lpstr>Kennst du einige Farben?</vt:lpstr>
      <vt:lpstr>T</vt:lpstr>
      <vt:lpstr>G</vt:lpstr>
      <vt:lpstr>E</vt:lpstr>
      <vt:lpstr>A</vt:lpstr>
      <vt:lpstr>G</vt:lpstr>
      <vt:lpstr>Présentation PowerPoint</vt:lpstr>
      <vt:lpstr>A</vt:lpstr>
      <vt:lpstr>I</vt:lpstr>
      <vt:lpstr>Wir rekapitulieren!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myptm</dc:creator>
  <cp:lastModifiedBy>PB</cp:lastModifiedBy>
  <cp:revision>113</cp:revision>
  <dcterms:created xsi:type="dcterms:W3CDTF">2008-07-31T10:40:01Z</dcterms:created>
  <dcterms:modified xsi:type="dcterms:W3CDTF">2020-09-22T14:11:45Z</dcterms:modified>
</cp:coreProperties>
</file>