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0" r:id="rId3"/>
    <p:sldId id="262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6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83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06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76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90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3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5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8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4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3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9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LUKAS%20RUFT%20ZUR&#220;CK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 flipH="1">
            <a:off x="7501288" y="1155859"/>
            <a:ext cx="1629026" cy="3445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1972" y="4601052"/>
            <a:ext cx="73570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LUKAS RUFT ZURÜCK</a:t>
            </a:r>
            <a:endParaRPr lang="fr-F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741185" y="1246138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891776" y="2186206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130784" y="1725481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125072" y="1680292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58645" y="911037"/>
            <a:ext cx="941029" cy="8444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479248" y="1604590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07297" y="894002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19982" y="2317134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011695" y="2603685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967681" y="2186206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399698" y="1750288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710480" y="2004640"/>
            <a:ext cx="781278" cy="730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Ã©sultat de recherche d'images pour &quot;garÃ§on au tÃ©lÃ©phone clipa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6067" r="18148" b="6424"/>
          <a:stretch/>
        </p:blipFill>
        <p:spPr bwMode="auto">
          <a:xfrm>
            <a:off x="1029542" y="818484"/>
            <a:ext cx="2248122" cy="26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24" y="0"/>
            <a:ext cx="1329191" cy="13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2512" y="1462996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personnes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entends-tu dans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document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2511" y="2310646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Quels prénoms entends-tu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506" y="3077702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s’appellent les deux personnes qui parlent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2506" y="3844758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Quels mots reconnais-tu dans ce document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505" y="4622928"/>
            <a:ext cx="90052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Quelle est la nationalité d’Antonin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Pourquoi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505" y="5401098"/>
            <a:ext cx="90052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Que dit-on en France pour répondre au téléphone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Et en Allemagne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LUKAS RUFT ZURÜ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2261" y="146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V="1">
            <a:off x="3130855" y="4138306"/>
            <a:ext cx="634928" cy="741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584448" y="504538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7775043" y="4174571"/>
            <a:ext cx="507129" cy="705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60043" y="504538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 flipH="1">
            <a:off x="6146017" y="943587"/>
            <a:ext cx="1629026" cy="3445193"/>
          </a:xfrm>
          <a:prstGeom prst="rect">
            <a:avLst/>
          </a:prstGeom>
        </p:spPr>
      </p:pic>
      <p:pic>
        <p:nvPicPr>
          <p:cNvPr id="13" name="Picture 2" descr="RÃ©sultat de recherche d'images pour &quot;garÃ§on au tÃ©lÃ©phone clipa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6067" r="18148" b="6424"/>
          <a:stretch/>
        </p:blipFill>
        <p:spPr bwMode="auto">
          <a:xfrm>
            <a:off x="3252294" y="1082677"/>
            <a:ext cx="2248122" cy="26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franzÃ¶sische flag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82" y="1814400"/>
            <a:ext cx="1675172" cy="17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eutsche flagg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61" y="1609139"/>
            <a:ext cx="1305694" cy="17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056" y="99078"/>
            <a:ext cx="1493601" cy="14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01556" y="1394610"/>
            <a:ext cx="742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Lukas:</a:t>
            </a:r>
            <a:r>
              <a:rPr lang="fr-FR" sz="2400" dirty="0" smtClean="0"/>
              <a:t>	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1556" y="2171080"/>
            <a:ext cx="748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1557" y="2632745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… … ?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55647" y="3272301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Lukas:</a:t>
            </a:r>
            <a:r>
              <a:rPr lang="fr-FR" sz="2400" i="1" dirty="0" smtClean="0"/>
              <a:t>		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5647" y="4008031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Tschüss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55647" y="4748294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Lukas:	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Tschüss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2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9" y="2019478"/>
            <a:ext cx="1356405" cy="13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41937" y="3559628"/>
            <a:ext cx="26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(</a:t>
            </a:r>
            <a:r>
              <a:rPr lang="fr-FR" sz="2000" i="1" dirty="0" err="1" smtClean="0"/>
              <a:t>Übungsheft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Seite</a:t>
            </a:r>
            <a:r>
              <a:rPr lang="fr-FR" sz="2000" i="1" dirty="0" smtClean="0"/>
              <a:t> 3)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4751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romenadelitteraire-lehavre.fr/IMG/png/audio_file_256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87" y="217966"/>
            <a:ext cx="1220469" cy="12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4158"/>
          <a:stretch/>
        </p:blipFill>
        <p:spPr>
          <a:xfrm>
            <a:off x="3099815" y="0"/>
            <a:ext cx="5237171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4987" y="2632197"/>
            <a:ext cx="331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Tschüss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Auf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Wiedersehen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Guten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Tag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321051">
            <a:off x="4932208" y="2137901"/>
            <a:ext cx="331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Guten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Tag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4987" y="2642113"/>
            <a:ext cx="331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Sonntag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Montag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Freitag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321051">
            <a:off x="4401748" y="3194952"/>
            <a:ext cx="331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Montag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43" y="2632197"/>
            <a:ext cx="331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13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Uhr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Uhr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15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Uhr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 rot="321051">
            <a:off x="6203292" y="3290463"/>
            <a:ext cx="153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Uhr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043" y="2622281"/>
            <a:ext cx="398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Berlin –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Pariser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Platz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Berlin –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Mitte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Berlin –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Tegel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 rot="321051">
            <a:off x="4769112" y="3770356"/>
            <a:ext cx="331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Berlin - Tegel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5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Facette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106</Words>
  <Application>Microsoft Office PowerPoint</Application>
  <PresentationFormat>Grand écran</PresentationFormat>
  <Paragraphs>33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GEHT LOS !</dc:title>
  <dc:creator>Torsten Kluczka</dc:creator>
  <cp:lastModifiedBy>PB</cp:lastModifiedBy>
  <cp:revision>21</cp:revision>
  <dcterms:created xsi:type="dcterms:W3CDTF">2016-09-13T13:46:38Z</dcterms:created>
  <dcterms:modified xsi:type="dcterms:W3CDTF">2019-09-30T13:45:06Z</dcterms:modified>
</cp:coreProperties>
</file>