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35"/>
  </p:handoutMasterIdLst>
  <p:sldIdLst>
    <p:sldId id="256" r:id="rId2"/>
    <p:sldId id="257" r:id="rId3"/>
    <p:sldId id="286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1" r:id="rId12"/>
    <p:sldId id="28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7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68" r:id="rId31"/>
    <p:sldId id="266" r:id="rId32"/>
    <p:sldId id="287" r:id="rId33"/>
    <p:sldId id="28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7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E948C-38C1-4FB4-8529-073FEC21D1A5}" type="datetimeFigureOut">
              <a:rPr lang="fr-FR" smtClean="0"/>
              <a:t>30/06/2016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E24E8-C328-4B75-967E-91F1089FD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369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8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7C0-B187-43EA-BB96-3EC754633554}" type="datetimeFigureOut">
              <a:rPr lang="fr-FR" smtClean="0"/>
              <a:t>30/06/2016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3153-9721-415A-9DD8-953E734A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8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3153-9721-415A-9DD8-953E734ABC0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4726745"/>
            <a:ext cx="6367453" cy="21312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1347" y="4726745"/>
            <a:ext cx="6367453" cy="21312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4547" y="4726745"/>
            <a:ext cx="6367453" cy="21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7C0-B187-43EA-BB96-3EC754633554}" type="datetimeFigureOut">
              <a:rPr lang="fr-FR" smtClean="0"/>
              <a:t>30/06/2016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3153-9721-415A-9DD8-953E734A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2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689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7C0-B187-43EA-BB96-3EC754633554}" type="datetimeFigureOut">
              <a:rPr lang="fr-FR" smtClean="0"/>
              <a:t>30/06/2016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3153-9721-415A-9DD8-953E734A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8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7C0-B187-43EA-BB96-3EC754633554}" type="datetimeFigureOut">
              <a:rPr lang="fr-FR" smtClean="0"/>
              <a:t>30/06/2016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3153-9721-415A-9DD8-953E734A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8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7C0-B187-43EA-BB96-3EC754633554}" type="datetimeFigureOut">
              <a:rPr lang="fr-FR" smtClean="0"/>
              <a:t>30/06/2016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3153-9721-415A-9DD8-953E734A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7C0-B187-43EA-BB96-3EC754633554}" type="datetimeFigureOut">
              <a:rPr lang="fr-FR" smtClean="0"/>
              <a:t>30/06/2016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3153-9721-415A-9DD8-953E734A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3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811151"/>
            <a:ext cx="6115277" cy="20468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3084" y="4811150"/>
            <a:ext cx="6115277" cy="20468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5" r="7148"/>
          <a:stretch/>
        </p:blipFill>
        <p:spPr>
          <a:xfrm>
            <a:off x="11008899" y="4831883"/>
            <a:ext cx="1130972" cy="19900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r="54841"/>
          <a:stretch/>
        </p:blipFill>
        <p:spPr>
          <a:xfrm>
            <a:off x="96251" y="4835214"/>
            <a:ext cx="794077" cy="19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1660360" y="216568"/>
            <a:ext cx="8121316" cy="5606716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964983" y="442459"/>
            <a:ext cx="7503211" cy="5135247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DB47C0-B187-43EA-BB96-3EC754633554}" type="datetimeFigureOut">
              <a:rPr lang="fr-FR" smtClean="0"/>
              <a:t>30/06/2016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D63153-9721-415A-9DD8-953E734AB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07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6.gif"/><Relationship Id="rId7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4.jpeg"/><Relationship Id="rId4" Type="http://schemas.openxmlformats.org/officeDocument/2006/relationships/image" Target="../media/image1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gif"/><Relationship Id="rId7" Type="http://schemas.openxmlformats.org/officeDocument/2006/relationships/image" Target="../media/image1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6.gif"/><Relationship Id="rId7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4.jpeg"/><Relationship Id="rId4" Type="http://schemas.openxmlformats.org/officeDocument/2006/relationships/image" Target="../media/image15.jpe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6.gif"/><Relationship Id="rId7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6.gif"/><Relationship Id="rId7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78728" y="1408175"/>
            <a:ext cx="83166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KLASSENDEUTSCH</a:t>
            </a:r>
            <a:endParaRPr lang="fr-FR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3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23642" y="5192133"/>
            <a:ext cx="658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Schaut</a:t>
            </a:r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mal!</a:t>
            </a: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09" y="2117558"/>
            <a:ext cx="3517509" cy="2364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23642" y="5192133"/>
            <a:ext cx="658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Setz dich korrekt hin!</a:t>
            </a: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22" y="2006129"/>
            <a:ext cx="2194559" cy="2737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7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642" y="1511350"/>
            <a:ext cx="768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JETZT BIST DU DRAN!</a:t>
            </a:r>
          </a:p>
        </p:txBody>
      </p:sp>
    </p:spTree>
    <p:extLst>
      <p:ext uri="{BB962C8B-B14F-4D97-AF65-F5344CB8AC3E}">
        <p14:creationId xmlns:p14="http://schemas.microsoft.com/office/powerpoint/2010/main" val="8222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44" y="1837340"/>
            <a:ext cx="2335069" cy="2695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8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07" y="2263726"/>
            <a:ext cx="2643335" cy="249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7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81" y="2133014"/>
            <a:ext cx="2381250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13" y="2046580"/>
            <a:ext cx="2381250" cy="2686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00" y="1483237"/>
            <a:ext cx="2809875" cy="3352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38" y="2766913"/>
            <a:ext cx="1905000" cy="1524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6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09" y="2117558"/>
            <a:ext cx="3517509" cy="2364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r="8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96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22" y="2006129"/>
            <a:ext cx="2194559" cy="2737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8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7381" y="584918"/>
            <a:ext cx="7301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KONZENTRIER DICH!</a:t>
            </a:r>
            <a:endParaRPr lang="fr-FR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fr-F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WAS FEHLT?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9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99" y="651414"/>
            <a:ext cx="1417556" cy="1768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38" y="3371051"/>
            <a:ext cx="2086746" cy="1402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68" y="4072478"/>
            <a:ext cx="1440126" cy="1152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68" y="312685"/>
            <a:ext cx="1399894" cy="1670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406" y="1330924"/>
            <a:ext cx="1486405" cy="1676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57" y="3821156"/>
            <a:ext cx="1498862" cy="1654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24" y="3970044"/>
            <a:ext cx="1701025" cy="1607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14272"/>
          <a:stretch/>
        </p:blipFill>
        <p:spPr>
          <a:xfrm>
            <a:off x="4243399" y="986657"/>
            <a:ext cx="1645277" cy="1432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6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95" y="1250558"/>
            <a:ext cx="1417556" cy="1768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20" y="766403"/>
            <a:ext cx="2086746" cy="1402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39" y="3868178"/>
            <a:ext cx="1399894" cy="1670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3" y="3746303"/>
            <a:ext cx="1486405" cy="1676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183" y="514514"/>
            <a:ext cx="1498862" cy="1654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83" y="3868178"/>
            <a:ext cx="1701025" cy="1607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14272"/>
          <a:stretch/>
        </p:blipFill>
        <p:spPr>
          <a:xfrm>
            <a:off x="3932366" y="3151719"/>
            <a:ext cx="1645277" cy="1432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4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64" y="1082287"/>
            <a:ext cx="1417556" cy="1768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13" y="844820"/>
            <a:ext cx="1399894" cy="1670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99" y="2515204"/>
            <a:ext cx="1486405" cy="1676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25" y="3666787"/>
            <a:ext cx="1498862" cy="1654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83" y="3868178"/>
            <a:ext cx="1701025" cy="1607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14272"/>
          <a:stretch/>
        </p:blipFill>
        <p:spPr>
          <a:xfrm>
            <a:off x="9533083" y="1082287"/>
            <a:ext cx="1645277" cy="1432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05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40" y="3813278"/>
            <a:ext cx="1399894" cy="1670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47" y="698436"/>
            <a:ext cx="1486405" cy="1676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85" y="3115624"/>
            <a:ext cx="1498862" cy="1654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62" y="698436"/>
            <a:ext cx="1701025" cy="1607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14272"/>
          <a:stretch/>
        </p:blipFill>
        <p:spPr>
          <a:xfrm>
            <a:off x="5234636" y="2020571"/>
            <a:ext cx="1645277" cy="1432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4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92" y="963374"/>
            <a:ext cx="1399894" cy="1670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00" y="2840057"/>
            <a:ext cx="1486405" cy="1676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43" y="2633758"/>
            <a:ext cx="1498862" cy="1654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14272"/>
          <a:stretch/>
        </p:blipFill>
        <p:spPr>
          <a:xfrm>
            <a:off x="1540941" y="1082108"/>
            <a:ext cx="1645277" cy="1432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6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13" y="1181525"/>
            <a:ext cx="1399894" cy="1670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838" y="1197166"/>
            <a:ext cx="1498862" cy="1654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14272"/>
          <a:stretch/>
        </p:blipFill>
        <p:spPr>
          <a:xfrm>
            <a:off x="4933846" y="3810045"/>
            <a:ext cx="1645277" cy="1432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9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76" y="3756283"/>
            <a:ext cx="1399894" cy="1670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70" y="1064819"/>
            <a:ext cx="1498862" cy="1654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65" y="2300462"/>
            <a:ext cx="1399894" cy="1670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1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5965" y="2461845"/>
            <a:ext cx="5224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SPRICH NACH!</a:t>
            </a:r>
          </a:p>
        </p:txBody>
      </p:sp>
      <p:pic>
        <p:nvPicPr>
          <p:cNvPr id="3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77" y="842211"/>
            <a:ext cx="1413727" cy="141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0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5161" y="3008375"/>
            <a:ext cx="33794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fr-FR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Arbeitsblatt</a:t>
            </a:r>
            <a:r>
              <a:rPr lang="fr-FR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  <a:endParaRPr lang="fr-FR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48" y="1433680"/>
            <a:ext cx="1444875" cy="144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9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604" y="4807583"/>
            <a:ext cx="1038870" cy="1295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73" y="3433184"/>
            <a:ext cx="1529293" cy="1028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030" y="1997410"/>
            <a:ext cx="1055411" cy="844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514" y="243182"/>
            <a:ext cx="1025927" cy="1224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2" y="4961285"/>
            <a:ext cx="1089327" cy="1228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3" y="3394762"/>
            <a:ext cx="1098456" cy="1212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8" y="1770210"/>
            <a:ext cx="1246614" cy="1178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14272"/>
          <a:stretch/>
        </p:blipFill>
        <p:spPr>
          <a:xfrm>
            <a:off x="357333" y="253368"/>
            <a:ext cx="1205758" cy="1050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2960457" y="253368"/>
            <a:ext cx="658459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 auf!</a:t>
            </a: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Schreibt!</a:t>
            </a: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Setzt euch!</a:t>
            </a: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 zu!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Hebe die Hand!</a:t>
            </a:r>
          </a:p>
          <a:p>
            <a:pPr algn="ctr">
              <a:lnSpc>
                <a:spcPct val="150000"/>
              </a:lnSpc>
            </a:pPr>
            <a:r>
              <a:rPr lang="fr-FR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Schaut</a:t>
            </a:r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mal!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Hört gut zu!</a:t>
            </a:r>
          </a:p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Setz dich korrekt hin!</a:t>
            </a:r>
          </a:p>
          <a:p>
            <a:pPr algn="ctr">
              <a:lnSpc>
                <a:spcPct val="150000"/>
              </a:lnSpc>
            </a:pP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896268" y="804591"/>
            <a:ext cx="3048711" cy="1349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1871435" y="2491251"/>
            <a:ext cx="2748691" cy="11302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1896268" y="804591"/>
            <a:ext cx="2723858" cy="31665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1809072" y="2948445"/>
            <a:ext cx="2811054" cy="24695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7652084" y="1022684"/>
            <a:ext cx="2691989" cy="3938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 flipV="1">
            <a:off x="7519737" y="1467340"/>
            <a:ext cx="2824337" cy="9458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7519737" y="4001109"/>
            <a:ext cx="2489844" cy="3543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8764659" y="5417973"/>
            <a:ext cx="1811680" cy="448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4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24535"/>
              </p:ext>
            </p:extLst>
          </p:nvPr>
        </p:nvGraphicFramePr>
        <p:xfrm>
          <a:off x="1010654" y="397044"/>
          <a:ext cx="9998240" cy="5462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9648"/>
                <a:gridCol w="1999648"/>
                <a:gridCol w="1999648"/>
                <a:gridCol w="1999648"/>
                <a:gridCol w="1999648"/>
              </a:tblGrid>
              <a:tr h="109246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A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/>
                </a:tc>
              </a:tr>
              <a:tr h="1092467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Setzt euch!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1092467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Hört gut zu!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Setz dich</a:t>
                      </a:r>
                    </a:p>
                    <a:p>
                      <a:pPr algn="ctr"/>
                      <a:r>
                        <a:rPr lang="fr-FR" dirty="0" smtClean="0"/>
                        <a:t>korrekt hin!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Schau mal!</a:t>
                      </a:r>
                      <a:endParaRPr lang="fr-FR" dirty="0"/>
                    </a:p>
                  </a:txBody>
                  <a:tcPr/>
                </a:tc>
              </a:tr>
              <a:tr h="1092467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Hebe die Hand!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Übungsheft zu!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Schreibt!</a:t>
                      </a:r>
                      <a:endParaRPr lang="fr-FR" dirty="0"/>
                    </a:p>
                  </a:txBody>
                  <a:tcPr/>
                </a:tc>
              </a:tr>
              <a:tr h="1092467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Übungsheft auf!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61" y="4909436"/>
            <a:ext cx="705188" cy="775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03" y="1660358"/>
            <a:ext cx="1070195" cy="719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68" y="1693495"/>
            <a:ext cx="885799" cy="708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34" y="4961284"/>
            <a:ext cx="655732" cy="672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68" y="4936045"/>
            <a:ext cx="675456" cy="761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14" y="1680877"/>
            <a:ext cx="653313" cy="721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69" y="3862137"/>
            <a:ext cx="802729" cy="758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14272"/>
          <a:stretch/>
        </p:blipFill>
        <p:spPr>
          <a:xfrm>
            <a:off x="5577899" y="2769717"/>
            <a:ext cx="863750" cy="752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0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822743"/>
              </p:ext>
            </p:extLst>
          </p:nvPr>
        </p:nvGraphicFramePr>
        <p:xfrm>
          <a:off x="1010654" y="397044"/>
          <a:ext cx="9998240" cy="5558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9648"/>
                <a:gridCol w="1999648"/>
                <a:gridCol w="1999648"/>
                <a:gridCol w="1999648"/>
                <a:gridCol w="1999648"/>
              </a:tblGrid>
              <a:tr h="109246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A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/>
                </a:tc>
              </a:tr>
              <a:tr h="1092467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Sit</a:t>
                      </a:r>
                      <a:r>
                        <a:rPr lang="fr-FR" baseline="0" dirty="0" smtClean="0"/>
                        <a:t> down</a:t>
                      </a:r>
                      <a:r>
                        <a:rPr lang="fr-FR" dirty="0" smtClean="0"/>
                        <a:t>!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1092467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Listen!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Sit</a:t>
                      </a:r>
                      <a:r>
                        <a:rPr lang="fr-FR" baseline="0" dirty="0" smtClean="0"/>
                        <a:t> down properly</a:t>
                      </a:r>
                      <a:r>
                        <a:rPr lang="fr-FR" dirty="0" smtClean="0"/>
                        <a:t>!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Look!</a:t>
                      </a:r>
                      <a:endParaRPr lang="fr-FR" dirty="0"/>
                    </a:p>
                  </a:txBody>
                  <a:tcPr/>
                </a:tc>
              </a:tr>
              <a:tr h="1092467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Pup</a:t>
                      </a:r>
                      <a:r>
                        <a:rPr lang="fr-FR" baseline="0" dirty="0" smtClean="0"/>
                        <a:t> up your h</a:t>
                      </a:r>
                      <a:r>
                        <a:rPr lang="fr-FR" dirty="0" smtClean="0"/>
                        <a:t>and!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baseline="0" dirty="0" smtClean="0"/>
                        <a:t>Close your workbook</a:t>
                      </a:r>
                      <a:r>
                        <a:rPr lang="fr-FR" dirty="0" smtClean="0"/>
                        <a:t>!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Write!</a:t>
                      </a:r>
                      <a:endParaRPr lang="fr-FR" dirty="0"/>
                    </a:p>
                  </a:txBody>
                  <a:tcPr/>
                </a:tc>
              </a:tr>
              <a:tr h="1092467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Open</a:t>
                      </a:r>
                      <a:r>
                        <a:rPr lang="fr-FR" baseline="0" dirty="0" smtClean="0"/>
                        <a:t> your workbook</a:t>
                      </a:r>
                      <a:r>
                        <a:rPr lang="fr-FR" dirty="0" smtClean="0"/>
                        <a:t>!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61" y="5005692"/>
            <a:ext cx="705188" cy="775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03" y="1660358"/>
            <a:ext cx="1070195" cy="719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68" y="1693495"/>
            <a:ext cx="885799" cy="708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34" y="5057540"/>
            <a:ext cx="655732" cy="672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68" y="5032301"/>
            <a:ext cx="675456" cy="761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14" y="1680877"/>
            <a:ext cx="653313" cy="721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69" y="3862137"/>
            <a:ext cx="802729" cy="758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b="14272"/>
          <a:stretch/>
        </p:blipFill>
        <p:spPr>
          <a:xfrm>
            <a:off x="5577899" y="2769717"/>
            <a:ext cx="863750" cy="752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9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44" y="1837340"/>
            <a:ext cx="2335069" cy="2695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3389402" y="5248404"/>
            <a:ext cx="541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Setzt euch!</a:t>
            </a: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3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23642" y="5192133"/>
            <a:ext cx="658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Hebe die Hand!</a:t>
            </a: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07" y="2263726"/>
            <a:ext cx="2643335" cy="249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2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23642" y="5192133"/>
            <a:ext cx="658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auf!</a:t>
            </a: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81" y="2133014"/>
            <a:ext cx="2381250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23642" y="5192133"/>
            <a:ext cx="658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 zu!</a:t>
            </a: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13" y="2046580"/>
            <a:ext cx="2381250" cy="2686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23642" y="5192133"/>
            <a:ext cx="658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Hört zu gut!</a:t>
            </a: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00" y="1483237"/>
            <a:ext cx="2809875" cy="3352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23642" y="5192133"/>
            <a:ext cx="658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Schreibt!</a:t>
            </a:r>
            <a:endParaRPr lang="fr-FR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38" y="2766913"/>
            <a:ext cx="1905000" cy="1524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34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34" id="{0DA1A0C1-805A-4184-8D72-266BB90D5523}" vid="{4D976B5C-5AAB-47E9-A594-4416592AE0E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Thème34</Template>
  <TotalTime>119</TotalTime>
  <Words>141</Words>
  <Application>Microsoft Office PowerPoint</Application>
  <PresentationFormat>Grand écran</PresentationFormat>
  <Paragraphs>91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Thème34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Binet</dc:creator>
  <cp:lastModifiedBy>Pierre Binet</cp:lastModifiedBy>
  <cp:revision>33</cp:revision>
  <dcterms:created xsi:type="dcterms:W3CDTF">2016-06-27T13:00:04Z</dcterms:created>
  <dcterms:modified xsi:type="dcterms:W3CDTF">2016-06-30T17:29:03Z</dcterms:modified>
</cp:coreProperties>
</file>