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936" r:id="rId1"/>
  </p:sldMasterIdLst>
  <p:notesMasterIdLst>
    <p:notesMasterId r:id="rId10"/>
  </p:notesMasterIdLst>
  <p:sldIdLst>
    <p:sldId id="272" r:id="rId2"/>
    <p:sldId id="256" r:id="rId3"/>
    <p:sldId id="287" r:id="rId4"/>
    <p:sldId id="288" r:id="rId5"/>
    <p:sldId id="289" r:id="rId6"/>
    <p:sldId id="290" r:id="rId7"/>
    <p:sldId id="291" r:id="rId8"/>
    <p:sldId id="292" r:id="rId9"/>
  </p:sldIdLst>
  <p:sldSz cx="12192000" cy="6858000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F5ECCB"/>
    <a:srgbClr val="FF87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78" y="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730080B-C8F7-4871-B4FF-61604AF3710E}" type="datetimeFigureOut">
              <a:rPr lang="fr-FR"/>
              <a:pPr>
                <a:defRPr/>
              </a:pPr>
              <a:t>17/05/2016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44099D5-D38F-465F-A271-542ABE1AFA6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62398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1061FB-372C-4696-9902-EF8E1A8F0EAA}" type="slidenum">
              <a:rPr lang="fr-FR" smtClean="0"/>
              <a:pPr>
                <a:defRPr/>
              </a:pPr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369344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2253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A28AE22-A736-4B85-9CF3-929105957C64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8194527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2253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A28AE22-A736-4B85-9CF3-929105957C64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1692472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2253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A28AE22-A736-4B85-9CF3-929105957C64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6911011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2253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A28AE22-A736-4B85-9CF3-929105957C64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7952661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2253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A28AE22-A736-4B85-9CF3-929105957C64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1716061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2253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A28AE22-A736-4B85-9CF3-929105957C64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9947134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2253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A28AE22-A736-4B85-9CF3-929105957C64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154150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46400" y="3124200"/>
            <a:ext cx="8636000" cy="1914144"/>
          </a:xfrm>
        </p:spPr>
        <p:txBody>
          <a:bodyPr lIns="45720" tIns="0" rIns="45720" bIns="0" rtlCol="0" anchor="b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46400" y="5056632"/>
            <a:ext cx="8636000" cy="1174088"/>
          </a:xfrm>
        </p:spPr>
        <p:txBody>
          <a:bodyPr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00788"/>
            <a:ext cx="2645833" cy="27305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EAB98700-0A8A-4628-87CC-7800A3AC667A}" type="datetimeFigureOut">
              <a:rPr lang="fr-FR" smtClean="0"/>
              <a:pPr>
                <a:defRPr/>
              </a:pPr>
              <a:t>17/05/2016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8968" y="6300788"/>
            <a:ext cx="5084233" cy="27305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34184" y="6300788"/>
            <a:ext cx="914400" cy="273050"/>
          </a:xfrm>
        </p:spPr>
        <p:txBody>
          <a:bodyPr/>
          <a:lstStyle>
            <a:lvl1pPr>
              <a:defRPr sz="1100">
                <a:latin typeface="Rockwell" pitchFamily="-109" charset="0"/>
              </a:defRPr>
            </a:lvl1pPr>
          </a:lstStyle>
          <a:p>
            <a:pPr>
              <a:defRPr/>
            </a:pPr>
            <a:fld id="{87E47165-0DF8-4102-BB1A-93DBA9D1ADAE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30047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6193536" y="1735138"/>
            <a:ext cx="475488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6193536" y="3870960"/>
            <a:ext cx="475488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735139"/>
            <a:ext cx="475488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EBD10-2E11-4AFE-9E26-241A6611B5A0}" type="datetimeFigureOut">
              <a:rPr lang="fr-FR" smtClean="0"/>
              <a:pPr>
                <a:defRPr/>
              </a:pPr>
              <a:t>17/05/2016</a:t>
            </a:fld>
            <a:endParaRPr lang="fr-FR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DD7F66-3F1C-4199-AE89-04A8EDCDDA57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1583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735138"/>
            <a:ext cx="475488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1219200" y="3870960"/>
            <a:ext cx="475488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6193536" y="1735138"/>
            <a:ext cx="475488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6193536" y="3870960"/>
            <a:ext cx="475488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EBD10-2E11-4AFE-9E26-241A6611B5A0}" type="datetimeFigureOut">
              <a:rPr lang="fr-FR" smtClean="0"/>
              <a:pPr>
                <a:defRPr/>
              </a:pPr>
              <a:t>17/05/2016</a:t>
            </a:fld>
            <a:endParaRPr lang="fr-FR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DD7F66-3F1C-4199-AE89-04A8EDCDDA57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1764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DA59E-6BAD-42F7-8DBB-85C5DD03B3D5}" type="datetimeFigureOut">
              <a:rPr lang="fr-FR" smtClean="0"/>
              <a:pPr>
                <a:defRPr/>
              </a:pPr>
              <a:t>17/05/2016</a:t>
            </a:fld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EEE232-7180-4E9F-81E0-F98B474A92A2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8956584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59160-5067-49D6-ADAF-6A86138978B4}" type="datetimeFigureOut">
              <a:rPr lang="fr-FR" smtClean="0"/>
              <a:pPr>
                <a:defRPr/>
              </a:pPr>
              <a:t>17/05/2016</a:t>
            </a:fld>
            <a:endParaRPr lang="fr-F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BB4AD-DB9A-4FB0-8781-1D1CE21D44AA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6756228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690048"/>
            <a:ext cx="4751917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23000" y="368490"/>
            <a:ext cx="475488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198" y="2866031"/>
            <a:ext cx="4751917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98D22-274C-4E83-B866-476C109017D2}" type="datetimeFigureOut">
              <a:rPr lang="fr-FR" smtClean="0"/>
              <a:pPr>
                <a:defRPr/>
              </a:pPr>
              <a:t>17/05/2016</a:t>
            </a:fld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DD3D2-9DC8-4125-8D1A-6DAECA21DB4A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7529543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/>
          <p:cNvGrpSpPr>
            <a:grpSpLocks/>
          </p:cNvGrpSpPr>
          <p:nvPr/>
        </p:nvGrpSpPr>
        <p:grpSpPr bwMode="auto">
          <a:xfrm rot="-178369">
            <a:off x="838201" y="506414"/>
            <a:ext cx="5135033" cy="5514975"/>
            <a:chOff x="1524000" y="381000"/>
            <a:chExt cx="3657600" cy="4737978"/>
          </a:xfrm>
        </p:grpSpPr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1522886" y="380938"/>
              <a:ext cx="3657600" cy="472434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  <a:effectLst>
              <a:outerShdw dist="38100" dir="2700000" algn="tl" rotWithShape="0">
                <a:srgbClr val="808080">
                  <a:alpha val="39999"/>
                </a:srgbClr>
              </a:outerShdw>
            </a:effectLst>
          </p:spPr>
          <p:txBody>
            <a:bodyPr anchor="ctr"/>
            <a:lstStyle/>
            <a:p>
              <a:pPr algn="ctr"/>
              <a:endParaRPr lang="fr-FR">
                <a:solidFill>
                  <a:srgbClr val="FFFFFF"/>
                </a:solidFill>
                <a:latin typeface="Goudy Old Style" pitchFamily="-109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fr-FR">
                <a:solidFill>
                  <a:srgbClr val="FFFFFF"/>
                </a:solidFill>
                <a:ea typeface="ＭＳ Ｐゴシック" pitchFamily="-109" charset="-128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0061" y="1524000"/>
            <a:ext cx="475488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0059" y="2699983"/>
            <a:ext cx="4754880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1078391" y="667561"/>
            <a:ext cx="4624885" cy="5124723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noProof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B4E0F-F244-4F15-878A-25D785A21083}" type="datetimeFigureOut">
              <a:rPr lang="fr-FR" smtClean="0"/>
              <a:pPr>
                <a:defRPr/>
              </a:pPr>
              <a:t>17/05/2016</a:t>
            </a:fld>
            <a:endParaRPr lang="fr-FR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D66BA0-C3C2-43A5-AC0D-CCB72C75A9B1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6235579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mages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3"/>
          <p:cNvGrpSpPr>
            <a:grpSpLocks/>
          </p:cNvGrpSpPr>
          <p:nvPr/>
        </p:nvGrpSpPr>
        <p:grpSpPr bwMode="auto">
          <a:xfrm rot="-385649">
            <a:off x="416984" y="3521076"/>
            <a:ext cx="5452533" cy="3025775"/>
            <a:chOff x="1524000" y="381000"/>
            <a:chExt cx="3657600" cy="4737978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1522986" y="380761"/>
              <a:ext cx="3657600" cy="472555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  <a:effectLst>
              <a:outerShdw dist="38100" dir="2700000" algn="tl" rotWithShape="0">
                <a:srgbClr val="808080">
                  <a:alpha val="39999"/>
                </a:srgbClr>
              </a:outerShdw>
            </a:effectLst>
          </p:spPr>
          <p:txBody>
            <a:bodyPr anchor="ctr"/>
            <a:lstStyle/>
            <a:p>
              <a:pPr algn="ctr"/>
              <a:endParaRPr lang="fr-FR">
                <a:solidFill>
                  <a:srgbClr val="FFFFFF"/>
                </a:solidFill>
                <a:latin typeface="Goudy Old Style" pitchFamily="-109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fr-FR">
                <a:solidFill>
                  <a:srgbClr val="FFFFFF"/>
                </a:solidFill>
                <a:ea typeface="ＭＳ Ｐゴシック" pitchFamily="-109" charset="-128"/>
              </a:endParaRPr>
            </a:p>
          </p:txBody>
        </p:sp>
      </p:grpSp>
      <p:grpSp>
        <p:nvGrpSpPr>
          <p:cNvPr id="9" name="Group 9"/>
          <p:cNvGrpSpPr>
            <a:grpSpLocks/>
          </p:cNvGrpSpPr>
          <p:nvPr/>
        </p:nvGrpSpPr>
        <p:grpSpPr bwMode="auto">
          <a:xfrm rot="232774">
            <a:off x="226484" y="241301"/>
            <a:ext cx="5450416" cy="3025775"/>
            <a:chOff x="1524000" y="381000"/>
            <a:chExt cx="3657600" cy="4737978"/>
          </a:xfrm>
        </p:grpSpPr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1523760" y="381014"/>
              <a:ext cx="3657600" cy="472555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  <a:effectLst>
              <a:outerShdw dist="38100" dir="2700000" algn="tl" rotWithShape="0">
                <a:srgbClr val="808080">
                  <a:alpha val="39999"/>
                </a:srgbClr>
              </a:outerShdw>
            </a:effectLst>
          </p:spPr>
          <p:txBody>
            <a:bodyPr anchor="ctr"/>
            <a:lstStyle/>
            <a:p>
              <a:pPr algn="ctr"/>
              <a:endParaRPr lang="fr-FR">
                <a:solidFill>
                  <a:srgbClr val="FFFFFF"/>
                </a:solidFill>
                <a:latin typeface="Goudy Old Style" pitchFamily="-109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fr-FR">
                <a:solidFill>
                  <a:srgbClr val="FFFFFF"/>
                </a:solidFill>
                <a:ea typeface="ＭＳ Ｐゴシック" pitchFamily="-109" charset="-128"/>
              </a:endParaRPr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654743" y="3682580"/>
            <a:ext cx="4938812" cy="2697083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noProof="0"/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462839" y="403038"/>
            <a:ext cx="4938812" cy="2697083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4579" y="1524000"/>
            <a:ext cx="475488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84576" y="2699983"/>
            <a:ext cx="4754880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EBD10-2E11-4AFE-9E26-241A6611B5A0}" type="datetimeFigureOut">
              <a:rPr lang="fr-FR" smtClean="0"/>
              <a:pPr>
                <a:defRPr/>
              </a:pPr>
              <a:t>17/05/2016</a:t>
            </a:fld>
            <a:endParaRPr lang="fr-FR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DD7F66-3F1C-4199-AE89-04A8EDCDDA57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62627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u-dessus de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8"/>
          <p:cNvGrpSpPr>
            <a:grpSpLocks/>
          </p:cNvGrpSpPr>
          <p:nvPr/>
        </p:nvGrpSpPr>
        <p:grpSpPr bwMode="auto">
          <a:xfrm rot="232774">
            <a:off x="2745318" y="379414"/>
            <a:ext cx="6709833" cy="3443287"/>
            <a:chOff x="1524000" y="381000"/>
            <a:chExt cx="3657600" cy="4737978"/>
          </a:xfrm>
        </p:grpSpPr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1523766" y="381015"/>
              <a:ext cx="3657600" cy="472487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  <a:effectLst>
              <a:outerShdw dist="38100" dir="2700000" algn="tl" rotWithShape="0">
                <a:srgbClr val="808080">
                  <a:alpha val="39999"/>
                </a:srgbClr>
              </a:outerShdw>
            </a:effectLst>
          </p:spPr>
          <p:txBody>
            <a:bodyPr anchor="ctr"/>
            <a:lstStyle/>
            <a:p>
              <a:pPr algn="ctr"/>
              <a:endParaRPr lang="fr-FR">
                <a:solidFill>
                  <a:srgbClr val="FFFFFF"/>
                </a:solidFill>
                <a:latin typeface="Goudy Old Style" pitchFamily="-109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fr-FR">
                <a:solidFill>
                  <a:srgbClr val="FFFFFF"/>
                </a:solidFill>
                <a:ea typeface="ＭＳ Ｐゴシック" pitchFamily="-109" charset="-128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762374"/>
            <a:ext cx="97536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4928736"/>
            <a:ext cx="97536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997544" y="564564"/>
            <a:ext cx="6204769" cy="3072384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noProof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EBD10-2E11-4AFE-9E26-241A6611B5A0}" type="datetimeFigureOut">
              <a:rPr lang="fr-FR" smtClean="0"/>
              <a:pPr>
                <a:defRPr/>
              </a:pPr>
              <a:t>17/05/2016</a:t>
            </a:fld>
            <a:endParaRPr lang="fr-FR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DD7F66-3F1C-4199-AE89-04A8EDCDDA57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06491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mages au-dessus de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3"/>
          <p:cNvGrpSpPr>
            <a:grpSpLocks/>
          </p:cNvGrpSpPr>
          <p:nvPr/>
        </p:nvGrpSpPr>
        <p:grpSpPr bwMode="auto">
          <a:xfrm rot="-180000">
            <a:off x="152400" y="115889"/>
            <a:ext cx="5291667" cy="3705225"/>
            <a:chOff x="1524000" y="381000"/>
            <a:chExt cx="3657600" cy="4737978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1522807" y="380904"/>
              <a:ext cx="3657600" cy="472376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  <a:effectLst>
              <a:outerShdw dist="38100" dir="2700000" algn="tl" rotWithShape="0">
                <a:srgbClr val="808080">
                  <a:alpha val="39999"/>
                </a:srgbClr>
              </a:outerShdw>
            </a:effectLst>
          </p:spPr>
          <p:txBody>
            <a:bodyPr anchor="ctr"/>
            <a:lstStyle/>
            <a:p>
              <a:pPr algn="ctr"/>
              <a:endParaRPr lang="fr-FR">
                <a:solidFill>
                  <a:srgbClr val="FFFFFF"/>
                </a:solidFill>
                <a:latin typeface="Goudy Old Style" pitchFamily="-109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fr-FR">
                <a:solidFill>
                  <a:srgbClr val="FFFFFF"/>
                </a:solidFill>
                <a:ea typeface="ＭＳ Ｐゴシック" pitchFamily="-109" charset="-128"/>
              </a:endParaRPr>
            </a:p>
          </p:txBody>
        </p:sp>
      </p:grpSp>
      <p:grpSp>
        <p:nvGrpSpPr>
          <p:cNvPr id="9" name="Group 9"/>
          <p:cNvGrpSpPr>
            <a:grpSpLocks/>
          </p:cNvGrpSpPr>
          <p:nvPr/>
        </p:nvGrpSpPr>
        <p:grpSpPr bwMode="auto">
          <a:xfrm rot="360000">
            <a:off x="5554134" y="323850"/>
            <a:ext cx="6390217" cy="3443288"/>
            <a:chOff x="1524000" y="381000"/>
            <a:chExt cx="3657600" cy="4737978"/>
          </a:xfrm>
        </p:grpSpPr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1523620" y="381036"/>
              <a:ext cx="3657600" cy="472487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  <a:effectLst>
              <a:outerShdw dist="38100" dir="2700000" algn="tl" rotWithShape="0">
                <a:srgbClr val="808080">
                  <a:alpha val="39999"/>
                </a:srgbClr>
              </a:outerShdw>
            </a:effectLst>
          </p:spPr>
          <p:txBody>
            <a:bodyPr anchor="ctr"/>
            <a:lstStyle/>
            <a:p>
              <a:pPr algn="ctr"/>
              <a:endParaRPr lang="fr-FR">
                <a:solidFill>
                  <a:srgbClr val="FFFFFF"/>
                </a:solidFill>
                <a:latin typeface="Goudy Old Style" pitchFamily="-109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fr-FR">
                <a:solidFill>
                  <a:srgbClr val="FFFFFF"/>
                </a:solidFill>
                <a:ea typeface="ＭＳ Ｐゴシック" pitchFamily="-109" charset="-128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762374"/>
            <a:ext cx="97536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398869" y="304999"/>
            <a:ext cx="4797940" cy="3334235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noProof="0"/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5781981" y="507668"/>
            <a:ext cx="5910480" cy="3072384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4926106"/>
            <a:ext cx="97536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EBD10-2E11-4AFE-9E26-241A6611B5A0}" type="datetimeFigureOut">
              <a:rPr lang="fr-FR" smtClean="0"/>
              <a:pPr>
                <a:defRPr/>
              </a:pPr>
              <a:t>17/05/2016</a:t>
            </a:fld>
            <a:endParaRPr lang="fr-FR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DD7F66-3F1C-4199-AE89-04A8EDCDDA57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17203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C84CE-38AB-4B13-B39E-2B89C8DEB295}" type="datetimeFigureOut">
              <a:rPr lang="fr-FR" smtClean="0"/>
              <a:pPr>
                <a:defRPr/>
              </a:pPr>
              <a:t>17/05/2016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0BD8D-78DD-4790-8E2B-22CC5A1F6537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5570624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AFBBF-5E3D-406F-9418-CF7060811EC4}" type="datetimeFigureOut">
              <a:rPr lang="fr-FR" smtClean="0"/>
              <a:pPr>
                <a:defRPr/>
              </a:pPr>
              <a:t>17/05/2016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FA8B0-6672-4E94-9E1B-52E67C68A65F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8154600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8910" y="450851"/>
            <a:ext cx="1128111" cy="5357812"/>
          </a:xfrm>
        </p:spPr>
        <p:txBody>
          <a:bodyPr vert="eaVert" anchor="t"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450851"/>
            <a:ext cx="7924800" cy="5357812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83C57-B7F7-400A-A37D-B9F430F3264D}" type="datetimeFigureOut">
              <a:rPr lang="fr-FR" smtClean="0"/>
              <a:pPr>
                <a:defRPr/>
              </a:pPr>
              <a:t>17/05/2016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D7B96-09CA-4E15-AA33-DF3C0F0C2710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9118718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 avec filigran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496287" y="3200400"/>
            <a:ext cx="10695709" cy="2209800"/>
          </a:xfrm>
        </p:spPr>
        <p:txBody>
          <a:bodyPr wrap="none" lIns="0" tIns="0" r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81084" y="3833095"/>
            <a:ext cx="6299200" cy="1209964"/>
          </a:xfrm>
        </p:spPr>
        <p:txBody>
          <a:bodyPr lIns="45720" tIns="0" rIns="45720" bIns="0" anchor="b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81084" y="5056909"/>
            <a:ext cx="6299200" cy="1156586"/>
          </a:xfrm>
        </p:spPr>
        <p:txBody>
          <a:bodyPr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xfrm>
            <a:off x="609600" y="6299200"/>
            <a:ext cx="2641600" cy="27305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4AFEBD10-2E11-4AFE-9E26-241A6611B5A0}" type="datetimeFigureOut">
              <a:rPr lang="fr-FR" smtClean="0"/>
              <a:pPr>
                <a:defRPr/>
              </a:pPr>
              <a:t>17/05/2016</a:t>
            </a:fld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5283200" y="6299200"/>
            <a:ext cx="5080000" cy="27305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11019367" y="6311901"/>
            <a:ext cx="914400" cy="265113"/>
          </a:xfrm>
        </p:spPr>
        <p:txBody>
          <a:bodyPr/>
          <a:lstStyle>
            <a:lvl1pPr>
              <a:defRPr sz="1100">
                <a:latin typeface="Rockwell" pitchFamily="-109" charset="0"/>
              </a:defRPr>
            </a:lvl1pPr>
          </a:lstStyle>
          <a:p>
            <a:pPr>
              <a:defRPr/>
            </a:pPr>
            <a:fld id="{07DD7F66-3F1C-4199-AE89-04A8EDCDDA57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80809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94561"/>
            <a:ext cx="10363200" cy="1362075"/>
          </a:xfrm>
        </p:spPr>
        <p:txBody>
          <a:bodyPr lIns="45720" tIns="0" rIns="45720" bIns="0" rtlCol="0" anchor="b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557016"/>
            <a:ext cx="10363200" cy="987552"/>
          </a:xfrm>
        </p:spPr>
        <p:txBody>
          <a:bodyPr tIns="0" rIns="45720" bIns="0" rtlCol="0">
            <a:normAutofit/>
          </a:bodyPr>
          <a:lstStyle>
            <a:lvl1pPr marL="0" indent="0">
              <a:spcBef>
                <a:spcPct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EBD10-2E11-4AFE-9E26-241A6611B5A0}" type="datetimeFigureOut">
              <a:rPr lang="fr-FR" smtClean="0"/>
              <a:pPr>
                <a:defRPr/>
              </a:pPr>
              <a:t>17/05/2016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DD7F66-3F1C-4199-AE89-04A8EDCDDA57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67472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avec filigra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950258" y="1689847"/>
            <a:ext cx="11241737" cy="2209800"/>
          </a:xfrm>
        </p:spPr>
        <p:txBody>
          <a:bodyPr wrap="none" lIns="0" tIns="0" rIns="0" bIns="0" anchor="ctr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196354"/>
            <a:ext cx="7112000" cy="1362075"/>
          </a:xfrm>
        </p:spPr>
        <p:txBody>
          <a:bodyPr lIns="45720" tIns="0" rIns="45720" bIns="0" anchor="b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560619"/>
            <a:ext cx="7112000" cy="983087"/>
          </a:xfrm>
        </p:spPr>
        <p:txBody>
          <a:bodyPr tIns="0" rIns="45720" bIns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EBD10-2E11-4AFE-9E26-241A6611B5A0}" type="datetimeFigureOut">
              <a:rPr lang="fr-FR" smtClean="0"/>
              <a:pPr>
                <a:defRPr/>
              </a:pPr>
              <a:t>17/05/2016</a:t>
            </a:fld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DD7F66-3F1C-4199-AE89-04A8EDCDDA57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86055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avec imag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8"/>
          <p:cNvGrpSpPr>
            <a:grpSpLocks/>
          </p:cNvGrpSpPr>
          <p:nvPr/>
        </p:nvGrpSpPr>
        <p:grpSpPr bwMode="auto">
          <a:xfrm rot="-360000">
            <a:off x="872067" y="444501"/>
            <a:ext cx="7222067" cy="3630613"/>
            <a:chOff x="1524000" y="381000"/>
            <a:chExt cx="3657600" cy="4737978"/>
          </a:xfrm>
        </p:grpSpPr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1523326" y="380823"/>
              <a:ext cx="3657600" cy="472347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  <a:effectLst>
              <a:outerShdw dist="38100" dir="2700000" algn="tl" rotWithShape="0">
                <a:srgbClr val="808080">
                  <a:alpha val="39999"/>
                </a:srgbClr>
              </a:outerShdw>
            </a:effectLst>
          </p:spPr>
          <p:txBody>
            <a:bodyPr anchor="ctr"/>
            <a:lstStyle/>
            <a:p>
              <a:pPr algn="ctr"/>
              <a:endParaRPr lang="fr-FR">
                <a:solidFill>
                  <a:srgbClr val="FFFFFF"/>
                </a:solidFill>
                <a:latin typeface="Goudy Old Style" pitchFamily="-109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fr-FR">
                <a:solidFill>
                  <a:srgbClr val="FFFFFF"/>
                </a:solidFill>
                <a:ea typeface="ＭＳ Ｐゴシック" pitchFamily="-109" charset="-128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3700" y="4069804"/>
            <a:ext cx="7385051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1143570" y="632632"/>
            <a:ext cx="6679463" cy="3255264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10823" y="5230907"/>
            <a:ext cx="7377277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EBD10-2E11-4AFE-9E26-241A6611B5A0}" type="datetimeFigureOut">
              <a:rPr lang="fr-FR" smtClean="0"/>
              <a:pPr>
                <a:defRPr/>
              </a:pPr>
              <a:t>17/05/2016</a:t>
            </a:fld>
            <a:endParaRPr lang="fr-FR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DD7F66-3F1C-4199-AE89-04A8EDCDDA57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7329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735139"/>
            <a:ext cx="475488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35139"/>
            <a:ext cx="475488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6B171-BB24-42AB-8667-592962DEE56E}" type="datetimeFigureOut">
              <a:rPr lang="fr-FR" smtClean="0"/>
              <a:pPr>
                <a:defRPr/>
              </a:pPr>
              <a:t>17/05/2016</a:t>
            </a:fld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92F4AF-DED0-4357-BEE2-81F58B09DF00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5326442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Comparison-Underlin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6351" y="1897064"/>
            <a:ext cx="43053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Comparison-Underlin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5318" y="1897064"/>
            <a:ext cx="43053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1" descr="Comparison-Underlin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6351" y="1897064"/>
            <a:ext cx="43053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3" descr="Comparison-Underlin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5318" y="1897064"/>
            <a:ext cx="43053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101" y="1419367"/>
            <a:ext cx="42672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96489" y="2174876"/>
            <a:ext cx="475488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73663" y="1419367"/>
            <a:ext cx="42672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5352" y="2174876"/>
            <a:ext cx="475488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243DD-5831-4EA8-B18B-A06D4192E843}" type="datetimeFigureOut">
              <a:rPr lang="fr-FR" smtClean="0"/>
              <a:pPr>
                <a:defRPr/>
              </a:pPr>
              <a:t>17/05/2016</a:t>
            </a:fld>
            <a:endParaRPr lang="fr-FR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13AC9-73F1-49D8-8CB9-F93D02405120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1298128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us, Haut et b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735138"/>
            <a:ext cx="97536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1219200" y="3870960"/>
            <a:ext cx="97536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EBD10-2E11-4AFE-9E26-241A6611B5A0}" type="datetimeFigureOut">
              <a:rPr lang="fr-FR" smtClean="0"/>
              <a:pPr>
                <a:defRPr/>
              </a:pPr>
              <a:t>17/05/2016</a:t>
            </a:fld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DD7F66-3F1C-4199-AE89-04A8EDCDDA57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105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8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7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219201" y="503238"/>
            <a:ext cx="9751484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et modifiez le titre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19201" y="1735138"/>
            <a:ext cx="9751484" cy="405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17151" y="6315076"/>
            <a:ext cx="1727200" cy="2651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Rockwell" pitchFamily="-109" charset="0"/>
              </a:defRPr>
            </a:lvl1pPr>
          </a:lstStyle>
          <a:p>
            <a:pPr>
              <a:defRPr/>
            </a:pPr>
            <a:fld id="{4AFEBD10-2E11-4AFE-9E26-241A6611B5A0}" type="datetimeFigureOut">
              <a:rPr lang="fr-FR" smtClean="0"/>
              <a:pPr>
                <a:defRPr/>
              </a:pPr>
              <a:t>17/05/2016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57801" y="6305551"/>
            <a:ext cx="4957233" cy="25876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Rockwell" pitchFamily="-109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28767" y="5476875"/>
            <a:ext cx="1976967" cy="8509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8200">
                <a:latin typeface="Impact" pitchFamily="-109" charset="0"/>
              </a:defRPr>
            </a:lvl1pPr>
          </a:lstStyle>
          <a:p>
            <a:pPr>
              <a:defRPr/>
            </a:pPr>
            <a:fld id="{07DD7F66-3F1C-4199-AE89-04A8EDCDDA57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7710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  <p:sldLayoutId id="2147483948" r:id="rId12"/>
    <p:sldLayoutId id="2147483949" r:id="rId13"/>
    <p:sldLayoutId id="2147483950" r:id="rId14"/>
    <p:sldLayoutId id="2147483951" r:id="rId15"/>
    <p:sldLayoutId id="2147483952" r:id="rId16"/>
    <p:sldLayoutId id="2147483953" r:id="rId17"/>
    <p:sldLayoutId id="2147483954" r:id="rId18"/>
    <p:sldLayoutId id="2147483955" r:id="rId19"/>
    <p:sldLayoutId id="2147483956" r:id="rId20"/>
  </p:sldLayoutIdLst>
  <p:transition spd="med">
    <p:diamond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ＭＳ Ｐゴシック" pitchFamily="-109" charset="-128"/>
          <a:cs typeface="ＭＳ Ｐゴシック" pitchFamily="-109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oudy Old Style" pitchFamily="-109" charset="0"/>
          <a:ea typeface="ＭＳ Ｐゴシック" pitchFamily="-109" charset="-128"/>
          <a:cs typeface="ＭＳ Ｐゴシック" pitchFamily="-109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oudy Old Style" pitchFamily="-109" charset="0"/>
          <a:ea typeface="ＭＳ Ｐゴシック" pitchFamily="-109" charset="-128"/>
          <a:cs typeface="ＭＳ Ｐゴシック" pitchFamily="-109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oudy Old Style" pitchFamily="-109" charset="0"/>
          <a:ea typeface="ＭＳ Ｐゴシック" pitchFamily="-109" charset="-128"/>
          <a:cs typeface="ＭＳ Ｐゴシック" pitchFamily="-109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oudy Old Style" pitchFamily="-109" charset="0"/>
          <a:ea typeface="ＭＳ Ｐゴシック" pitchFamily="-109" charset="-128"/>
          <a:cs typeface="ＭＳ Ｐゴシック" pitchFamily="-109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oudy Old Style" pitchFamily="-109" charset="0"/>
          <a:ea typeface="ＭＳ Ｐゴシック" pitchFamily="-109" charset="-128"/>
          <a:cs typeface="ＭＳ Ｐゴシック" pitchFamily="-109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oudy Old Style" pitchFamily="-109" charset="0"/>
          <a:ea typeface="ＭＳ Ｐゴシック" pitchFamily="-109" charset="-128"/>
          <a:cs typeface="ＭＳ Ｐゴシック" pitchFamily="-109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oudy Old Style" pitchFamily="-109" charset="0"/>
          <a:ea typeface="ＭＳ Ｐゴシック" pitchFamily="-109" charset="-128"/>
          <a:cs typeface="ＭＳ Ｐゴシック" pitchFamily="-109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oudy Old Style" pitchFamily="-109" charset="0"/>
          <a:ea typeface="ＭＳ Ｐゴシック" pitchFamily="-109" charset="-128"/>
          <a:cs typeface="ＭＳ Ｐゴシック" pitchFamily="-109" charset="-128"/>
        </a:defRPr>
      </a:lvl9pPr>
    </p:titleStyle>
    <p:bodyStyle>
      <a:lvl1pPr marL="463550" indent="-463550" algn="l" rtl="0" eaLnBrk="1" fontAlgn="base" hangingPunct="1">
        <a:spcBef>
          <a:spcPts val="2000"/>
        </a:spcBef>
        <a:spcAft>
          <a:spcPct val="0"/>
        </a:spcAft>
        <a:buSzPct val="90000"/>
        <a:buBlip>
          <a:blip r:embed="rId22"/>
        </a:buBlip>
        <a:defRPr sz="2400" kern="1200">
          <a:solidFill>
            <a:schemeClr val="tx1"/>
          </a:solidFill>
          <a:latin typeface="+mn-lt"/>
          <a:ea typeface="ＭＳ Ｐゴシック" pitchFamily="-109" charset="-128"/>
          <a:cs typeface="ＭＳ Ｐゴシック" pitchFamily="-109" charset="-128"/>
        </a:defRPr>
      </a:lvl1pPr>
      <a:lvl2pPr marL="914400" indent="-457200" algn="l" rtl="0" eaLnBrk="1" fontAlgn="base" hangingPunct="1">
        <a:spcBef>
          <a:spcPts val="600"/>
        </a:spcBef>
        <a:spcAft>
          <a:spcPct val="0"/>
        </a:spcAft>
        <a:buSzPct val="90000"/>
        <a:buBlip>
          <a:blip r:embed="rId23"/>
        </a:buBlip>
        <a:defRPr sz="2200" kern="1200">
          <a:solidFill>
            <a:schemeClr val="tx1"/>
          </a:solidFill>
          <a:latin typeface="+mn-lt"/>
          <a:ea typeface="ＭＳ Ｐゴシック" pitchFamily="-109" charset="-128"/>
          <a:cs typeface="+mn-cs"/>
        </a:defRPr>
      </a:lvl2pPr>
      <a:lvl3pPr marL="1255713" indent="-341313" algn="l" rtl="0" eaLnBrk="1" fontAlgn="base" hangingPunct="1">
        <a:spcBef>
          <a:spcPts val="600"/>
        </a:spcBef>
        <a:spcAft>
          <a:spcPct val="0"/>
        </a:spcAft>
        <a:buSzPct val="90000"/>
        <a:buBlip>
          <a:blip r:embed="rId24"/>
        </a:buBlip>
        <a:defRPr sz="2000" kern="1200">
          <a:solidFill>
            <a:schemeClr val="tx1"/>
          </a:solidFill>
          <a:latin typeface="+mn-lt"/>
          <a:ea typeface="ＭＳ Ｐゴシック" pitchFamily="-109" charset="-128"/>
          <a:cs typeface="+mn-cs"/>
        </a:defRPr>
      </a:lvl3pPr>
      <a:lvl4pPr marL="1597025" indent="-341313" algn="l" rtl="0" eaLnBrk="1" fontAlgn="base" hangingPunct="1">
        <a:spcBef>
          <a:spcPts val="600"/>
        </a:spcBef>
        <a:spcAft>
          <a:spcPct val="0"/>
        </a:spcAft>
        <a:buSzPct val="90000"/>
        <a:buBlip>
          <a:blip r:embed="rId24"/>
        </a:buBlip>
        <a:defRPr kern="1200">
          <a:solidFill>
            <a:schemeClr val="tx1"/>
          </a:solidFill>
          <a:latin typeface="+mn-lt"/>
          <a:ea typeface="ＭＳ Ｐゴシック" pitchFamily="-109" charset="-128"/>
          <a:cs typeface="+mn-cs"/>
        </a:defRPr>
      </a:lvl4pPr>
      <a:lvl5pPr marL="1938338" indent="-341313" algn="l" rtl="0" eaLnBrk="1" fontAlgn="base" hangingPunct="1">
        <a:spcBef>
          <a:spcPts val="600"/>
        </a:spcBef>
        <a:spcAft>
          <a:spcPct val="0"/>
        </a:spcAft>
        <a:buSzPct val="90000"/>
        <a:buBlip>
          <a:blip r:embed="rId24"/>
        </a:buBlip>
        <a:defRPr kern="1200">
          <a:solidFill>
            <a:schemeClr val="tx1"/>
          </a:solidFill>
          <a:latin typeface="+mn-lt"/>
          <a:ea typeface="ＭＳ Ｐゴシック" pitchFamily="-109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g"/><Relationship Id="rId5" Type="http://schemas.openxmlformats.org/officeDocument/2006/relationships/image" Target="http://upload.wikimedia.org/wikipedia/commons/thumb/8/8e/Deutschland_Besatzungszonen_-_1945_1946.svg/469px-Deutschland_Besatzungszonen_-_1945_1946.svg.png" TargetMode="Externa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68521" y="1273752"/>
            <a:ext cx="7991290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DEUTSCHLAND</a:t>
            </a:r>
          </a:p>
          <a:p>
            <a:pPr algn="ctr"/>
            <a:r>
              <a:rPr lang="fr-FR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UND BERLIN</a:t>
            </a:r>
            <a:endParaRPr lang="fr-FR" sz="8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 rot="20378391">
            <a:off x="6047091" y="4030909"/>
            <a:ext cx="363993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r-FR" sz="72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1990</a:t>
            </a:r>
            <a:endParaRPr lang="fr-FR" sz="72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 rot="915691">
            <a:off x="2733412" y="4164901"/>
            <a:ext cx="363993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r-FR" sz="72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1945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9" descr="http://truemmerfrauen.info/truemmer_berli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6767" y="4149080"/>
            <a:ext cx="3531531" cy="24341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12" descr="http://wase.urz.uni-magdeburg.de/gruschin/GTE/html/ImageDat/Dtl_nachKrie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067" y="1340768"/>
            <a:ext cx="3357935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26970"/>
            <a:ext cx="121920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DEUTSCHLAND          BERLIN</a:t>
            </a:r>
            <a:endParaRPr lang="fr-FR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Afficher l'image d'origin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41"/>
          <a:stretch/>
        </p:blipFill>
        <p:spPr bwMode="auto">
          <a:xfrm>
            <a:off x="1230019" y="1340768"/>
            <a:ext cx="4835769" cy="3168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 rot="915691">
            <a:off x="5865307" y="119302"/>
            <a:ext cx="363993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r-FR" sz="54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1945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495" y="1268760"/>
            <a:ext cx="4248472" cy="50301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0" y="26970"/>
            <a:ext cx="121920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DEUTSCHLAND          BERLIN</a:t>
            </a:r>
            <a:endParaRPr lang="fr-FR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 rot="915691">
            <a:off x="5865307" y="119302"/>
            <a:ext cx="363993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r-FR" sz="54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1945</a:t>
            </a:r>
            <a:endParaRPr lang="fr-FR" sz="54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Picture 2" descr="http://upload.wikimedia.org/wikipedia/commons/thumb/8/8e/Deutschland_Besatzungszonen_-_1945_1946.svg/469px-Deutschland_Besatzungszonen_-_1945_1946.svg.png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175" r="81384" b="14479"/>
          <a:stretch>
            <a:fillRect/>
          </a:stretch>
        </p:blipFill>
        <p:spPr bwMode="auto">
          <a:xfrm>
            <a:off x="1850184" y="4495918"/>
            <a:ext cx="704850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://upload.wikimedia.org/wikipedia/commons/thumb/8/8e/Deutschland_Besatzungszonen_-_1945_1946.svg/469px-Deutschland_Besatzungszonen_-_1945_1946.svg.png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863" b="85616"/>
          <a:stretch>
            <a:fillRect/>
          </a:stretch>
        </p:blipFill>
        <p:spPr bwMode="auto">
          <a:xfrm>
            <a:off x="2187130" y="2476501"/>
            <a:ext cx="1028549" cy="853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http://upload.wikimedia.org/wikipedia/commons/thumb/8/8e/Deutschland_Besatzungszonen_-_1945_1946.svg/469px-Deutschland_Besatzungszonen_-_1945_1946.svg.png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33" t="84241" b="6892"/>
          <a:stretch>
            <a:fillRect/>
          </a:stretch>
        </p:blipFill>
        <p:spPr bwMode="auto">
          <a:xfrm>
            <a:off x="3362351" y="4745949"/>
            <a:ext cx="933449" cy="560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http://upload.wikimedia.org/wikipedia/commons/thumb/8/8e/Deutschland_Besatzungszonen_-_1945_1946.svg/469px-Deutschland_Besatzungszonen_-_1945_1946.svg.png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77" b="88768"/>
          <a:stretch>
            <a:fillRect/>
          </a:stretch>
        </p:blipFill>
        <p:spPr bwMode="auto">
          <a:xfrm>
            <a:off x="4033430" y="3068960"/>
            <a:ext cx="982450" cy="820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http://upload.wikimedia.org/wikipedia/commons/thumb/8/8e/Deutschland_Besatzungszonen_-_1945_1946.svg/469px-Deutschland_Besatzungszonen_-_1945_1946.svg.png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175" r="81384" b="14479"/>
          <a:stretch>
            <a:fillRect/>
          </a:stretch>
        </p:blipFill>
        <p:spPr bwMode="auto">
          <a:xfrm>
            <a:off x="2510829" y="5397434"/>
            <a:ext cx="704850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264" y="2154311"/>
            <a:ext cx="3185428" cy="23890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2" descr="http://upload.wikimedia.org/wikipedia/commons/thumb/8/8e/Deutschland_Besatzungszonen_-_1945_1946.svg/469px-Deutschland_Besatzungszonen_-_1945_1946.svg.png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175" r="81384" b="14479"/>
          <a:stretch>
            <a:fillRect/>
          </a:stretch>
        </p:blipFill>
        <p:spPr bwMode="auto">
          <a:xfrm>
            <a:off x="9210155" y="2403053"/>
            <a:ext cx="704850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http://upload.wikimedia.org/wikipedia/commons/thumb/8/8e/Deutschland_Besatzungszonen_-_1945_1946.svg/469px-Deutschland_Besatzungszonen_-_1945_1946.svg.png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33" t="84241" b="6892"/>
          <a:stretch>
            <a:fillRect/>
          </a:stretch>
        </p:blipFill>
        <p:spPr bwMode="auto">
          <a:xfrm>
            <a:off x="9448280" y="3609735"/>
            <a:ext cx="933449" cy="560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http://upload.wikimedia.org/wikipedia/commons/thumb/8/8e/Deutschland_Besatzungszonen_-_1945_1946.svg/469px-Deutschland_Besatzungszonen_-_1945_1946.svg.png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863" b="85616"/>
          <a:stretch>
            <a:fillRect/>
          </a:stretch>
        </p:blipFill>
        <p:spPr bwMode="auto">
          <a:xfrm>
            <a:off x="8419731" y="2673449"/>
            <a:ext cx="1028549" cy="853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 descr="http://upload.wikimedia.org/wikipedia/commons/thumb/8/8e/Deutschland_Besatzungszonen_-_1945_1946.svg/469px-Deutschland_Besatzungszonen_-_1945_1946.svg.png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77" b="88768"/>
          <a:stretch>
            <a:fillRect/>
          </a:stretch>
        </p:blipFill>
        <p:spPr bwMode="auto">
          <a:xfrm>
            <a:off x="10295123" y="2761526"/>
            <a:ext cx="982450" cy="820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9925505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6970"/>
            <a:ext cx="121920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DEUTSCHLAND         BERLIN</a:t>
            </a:r>
            <a:endParaRPr lang="fr-FR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 rot="915691">
            <a:off x="5865307" y="119302"/>
            <a:ext cx="363993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r-FR" sz="54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1949</a:t>
            </a:r>
            <a:endParaRPr lang="fr-FR" sz="54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248" y="1875862"/>
            <a:ext cx="3366612" cy="2773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536" y="1412776"/>
            <a:ext cx="3670428" cy="47383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648" y="4509120"/>
            <a:ext cx="1428750" cy="857250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768" y="3245603"/>
            <a:ext cx="1466414" cy="879849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312" y="3326518"/>
            <a:ext cx="897907" cy="538744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488" y="3315058"/>
            <a:ext cx="936104" cy="561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28368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6970"/>
            <a:ext cx="121920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DEUTSCHLAND</a:t>
            </a:r>
            <a:endParaRPr lang="fr-FR" sz="6600" b="1" dirty="0">
              <a:ln w="11430"/>
              <a:solidFill>
                <a:srgbClr val="F5ECCB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 rot="915691">
            <a:off x="9249684" y="431555"/>
            <a:ext cx="363993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r-FR" sz="54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1949</a:t>
            </a:r>
            <a:endParaRPr lang="fr-FR" sz="54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824" y="1412776"/>
            <a:ext cx="3670428" cy="47383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936" y="4509120"/>
            <a:ext cx="1428750" cy="857250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056" y="3245603"/>
            <a:ext cx="1466414" cy="879849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504" y="4509120"/>
            <a:ext cx="1428750" cy="857250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-672752" y="5445224"/>
            <a:ext cx="58326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Bundesrepublik</a:t>
            </a:r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Deutschland</a:t>
            </a:r>
            <a:endParaRPr lang="fr-F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(BRD)</a:t>
            </a:r>
            <a:endParaRPr lang="fr-F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876579" y="3500861"/>
            <a:ext cx="5666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800000"/>
                </a:solidFill>
                <a:sym typeface="Wingdings" panose="05000000000000000000" pitchFamily="2" charset="2"/>
              </a:rPr>
              <a:t></a:t>
            </a:r>
            <a:endParaRPr lang="fr-FR" sz="2000" dirty="0">
              <a:solidFill>
                <a:srgbClr val="800000"/>
              </a:solidFill>
            </a:endParaRPr>
          </a:p>
        </p:txBody>
      </p:sp>
      <p:cxnSp>
        <p:nvCxnSpPr>
          <p:cNvPr id="6" name="Connecteur droit avec flèche 5"/>
          <p:cNvCxnSpPr/>
          <p:nvPr/>
        </p:nvCxnSpPr>
        <p:spPr>
          <a:xfrm>
            <a:off x="3501732" y="3500861"/>
            <a:ext cx="1374847" cy="184666"/>
          </a:xfrm>
          <a:prstGeom prst="straightConnector1">
            <a:avLst/>
          </a:prstGeom>
          <a:ln w="38100">
            <a:solidFill>
              <a:srgbClr val="8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2123160" y="3167606"/>
            <a:ext cx="1874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Bonn</a:t>
            </a:r>
            <a:endParaRPr lang="fr-F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3822" y="3245602"/>
            <a:ext cx="1466414" cy="879849"/>
          </a:xfrm>
          <a:prstGeom prst="rect">
            <a:avLst/>
          </a:prstGeom>
        </p:spPr>
      </p:pic>
      <p:sp>
        <p:nvSpPr>
          <p:cNvPr id="21" name="ZoneTexte 20"/>
          <p:cNvSpPr txBox="1"/>
          <p:nvPr/>
        </p:nvSpPr>
        <p:spPr>
          <a:xfrm>
            <a:off x="8182252" y="4244895"/>
            <a:ext cx="41392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Deutsche </a:t>
            </a:r>
            <a:r>
              <a:rPr lang="fr-FR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Demokratische</a:t>
            </a:r>
            <a:endParaRPr lang="fr-FR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fr-FR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Republik</a:t>
            </a:r>
            <a:endParaRPr lang="fr-F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(DDR)</a:t>
            </a:r>
            <a:endParaRPr lang="fr-F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7301717" y="2783127"/>
            <a:ext cx="5666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800000"/>
                </a:solidFill>
                <a:sym typeface="Wingdings" panose="05000000000000000000" pitchFamily="2" charset="2"/>
              </a:rPr>
              <a:t></a:t>
            </a:r>
            <a:endParaRPr lang="fr-FR" sz="2000" dirty="0">
              <a:solidFill>
                <a:srgbClr val="800000"/>
              </a:solidFill>
            </a:endParaRPr>
          </a:p>
        </p:txBody>
      </p:sp>
      <p:cxnSp>
        <p:nvCxnSpPr>
          <p:cNvPr id="23" name="Connecteur droit avec flèche 22"/>
          <p:cNvCxnSpPr/>
          <p:nvPr/>
        </p:nvCxnSpPr>
        <p:spPr>
          <a:xfrm flipH="1">
            <a:off x="7592123" y="2509469"/>
            <a:ext cx="1180257" cy="422584"/>
          </a:xfrm>
          <a:prstGeom prst="straightConnector1">
            <a:avLst/>
          </a:prstGeom>
          <a:ln w="38100">
            <a:solidFill>
              <a:srgbClr val="8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8686308" y="2228265"/>
            <a:ext cx="1874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Ost-Berlin</a:t>
            </a:r>
            <a:endParaRPr lang="fr-F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79478105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5" grpId="0"/>
      <p:bldP spid="21" grpId="0"/>
      <p:bldP spid="22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6970"/>
            <a:ext cx="121920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DEUTSCHLAND         BERLIN</a:t>
            </a:r>
            <a:endParaRPr lang="fr-FR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 rot="915691">
            <a:off x="5865307" y="119302"/>
            <a:ext cx="363993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r-FR" sz="54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1961</a:t>
            </a:r>
            <a:endParaRPr lang="fr-FR" sz="54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248" y="1340768"/>
            <a:ext cx="3366612" cy="2773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536" y="1412776"/>
            <a:ext cx="3670428" cy="47383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3" name="Connecteur droit 12"/>
          <p:cNvCxnSpPr/>
          <p:nvPr/>
        </p:nvCxnSpPr>
        <p:spPr>
          <a:xfrm>
            <a:off x="3863752" y="1892404"/>
            <a:ext cx="1" cy="684076"/>
          </a:xfrm>
          <a:prstGeom prst="line">
            <a:avLst/>
          </a:prstGeom>
          <a:ln w="762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3865188" y="2578430"/>
            <a:ext cx="286596" cy="202498"/>
          </a:xfrm>
          <a:prstGeom prst="line">
            <a:avLst/>
          </a:prstGeom>
          <a:ln w="762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 flipH="1">
            <a:off x="3647185" y="2716700"/>
            <a:ext cx="500642" cy="1407280"/>
          </a:xfrm>
          <a:prstGeom prst="line">
            <a:avLst/>
          </a:prstGeom>
          <a:ln w="762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>
            <a:off x="3642136" y="4123980"/>
            <a:ext cx="976438" cy="277810"/>
          </a:xfrm>
          <a:prstGeom prst="line">
            <a:avLst/>
          </a:prstGeom>
          <a:ln w="762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Imag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648" y="4509120"/>
            <a:ext cx="1428750" cy="857250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768" y="3245603"/>
            <a:ext cx="1466414" cy="879849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312" y="2780928"/>
            <a:ext cx="897907" cy="538744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9751" y="2769316"/>
            <a:ext cx="936104" cy="561663"/>
          </a:xfrm>
          <a:prstGeom prst="rect">
            <a:avLst/>
          </a:prstGeom>
        </p:spPr>
      </p:pic>
      <p:cxnSp>
        <p:nvCxnSpPr>
          <p:cNvPr id="27" name="Connecteur droit 26"/>
          <p:cNvCxnSpPr/>
          <p:nvPr/>
        </p:nvCxnSpPr>
        <p:spPr>
          <a:xfrm>
            <a:off x="9696400" y="1700112"/>
            <a:ext cx="105819" cy="1011161"/>
          </a:xfrm>
          <a:prstGeom prst="line">
            <a:avLst/>
          </a:prstGeom>
          <a:ln w="762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>
            <a:off x="9831533" y="2684017"/>
            <a:ext cx="643631" cy="905633"/>
          </a:xfrm>
          <a:prstGeom prst="line">
            <a:avLst/>
          </a:prstGeom>
          <a:ln w="762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 flipH="1">
            <a:off x="9886664" y="3474108"/>
            <a:ext cx="496006" cy="158244"/>
          </a:xfrm>
          <a:prstGeom prst="line">
            <a:avLst/>
          </a:prstGeom>
          <a:ln w="762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>
            <a:off x="8476704" y="3531879"/>
            <a:ext cx="715640" cy="66392"/>
          </a:xfrm>
          <a:prstGeom prst="line">
            <a:avLst/>
          </a:prstGeom>
          <a:ln w="762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 flipH="1">
            <a:off x="8470042" y="2132856"/>
            <a:ext cx="237345" cy="905633"/>
          </a:xfrm>
          <a:prstGeom prst="line">
            <a:avLst/>
          </a:prstGeom>
          <a:ln w="762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/>
          <p:nvPr/>
        </p:nvCxnSpPr>
        <p:spPr>
          <a:xfrm>
            <a:off x="8484129" y="3050148"/>
            <a:ext cx="33393" cy="635379"/>
          </a:xfrm>
          <a:prstGeom prst="line">
            <a:avLst/>
          </a:prstGeom>
          <a:ln w="762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/>
          <p:nvPr/>
        </p:nvCxnSpPr>
        <p:spPr>
          <a:xfrm flipH="1">
            <a:off x="8667652" y="1628800"/>
            <a:ext cx="685613" cy="620221"/>
          </a:xfrm>
          <a:prstGeom prst="line">
            <a:avLst/>
          </a:prstGeom>
          <a:ln w="762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>
            <a:off x="9471923" y="1628800"/>
            <a:ext cx="196476" cy="170249"/>
          </a:xfrm>
          <a:prstGeom prst="line">
            <a:avLst/>
          </a:prstGeom>
          <a:ln w="762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/>
          <p:cNvCxnSpPr/>
          <p:nvPr/>
        </p:nvCxnSpPr>
        <p:spPr>
          <a:xfrm>
            <a:off x="9271682" y="3630591"/>
            <a:ext cx="612761" cy="91843"/>
          </a:xfrm>
          <a:prstGeom prst="line">
            <a:avLst/>
          </a:prstGeom>
          <a:ln w="762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à coins arrondis 44"/>
          <p:cNvSpPr/>
          <p:nvPr/>
        </p:nvSpPr>
        <p:spPr>
          <a:xfrm>
            <a:off x="4618574" y="2869883"/>
            <a:ext cx="360040" cy="348464"/>
          </a:xfrm>
          <a:prstGeom prst="roundRect">
            <a:avLst/>
          </a:prstGeom>
          <a:noFill/>
          <a:ln w="762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6" name="Picture 7" descr="Ein Ostberliner Polizist arbeitet am 9. Okt. 1961 an der Berliner Mauer. 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071"/>
          <a:stretch/>
        </p:blipFill>
        <p:spPr bwMode="auto">
          <a:xfrm>
            <a:off x="8544272" y="4581128"/>
            <a:ext cx="2646532" cy="18577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Légende encadrée avec une bordure 1 47"/>
          <p:cNvSpPr/>
          <p:nvPr/>
        </p:nvSpPr>
        <p:spPr>
          <a:xfrm rot="5400000">
            <a:off x="8844302" y="3958520"/>
            <a:ext cx="2035841" cy="3067949"/>
          </a:xfrm>
          <a:prstGeom prst="accentBorderCallout1">
            <a:avLst>
              <a:gd name="adj1" fmla="val 54535"/>
              <a:gd name="adj2" fmla="val -10344"/>
              <a:gd name="adj3" fmla="val 42362"/>
              <a:gd name="adj4" fmla="val -65077"/>
            </a:avLst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135703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0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5" grpId="0" animBg="1"/>
      <p:bldP spid="4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26970"/>
            <a:ext cx="121920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BERLIN         </a:t>
            </a:r>
            <a:endParaRPr lang="fr-FR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 rot="915691">
            <a:off x="8673619" y="119303"/>
            <a:ext cx="363993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r-FR" sz="54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1989</a:t>
            </a:r>
            <a:endParaRPr lang="fr-FR" sz="54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7" name="Picture 2" descr="Fall der Maue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58"/>
          <a:stretch/>
        </p:blipFill>
        <p:spPr bwMode="auto">
          <a:xfrm>
            <a:off x="1639566" y="2371423"/>
            <a:ext cx="4176464" cy="30649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http://www.dradio.de/images/14056/landscape/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088" y="2420888"/>
            <a:ext cx="3953144" cy="29660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9635870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26970"/>
            <a:ext cx="121920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DEUTSCHLAND         </a:t>
            </a:r>
            <a:endParaRPr lang="fr-FR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 rot="915691">
            <a:off x="8673619" y="119303"/>
            <a:ext cx="363993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r-FR" sz="54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1990</a:t>
            </a:r>
            <a:endParaRPr lang="fr-FR" sz="54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9" name="Picture 2" descr="Afficher l'image d'orig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6" y="1540015"/>
            <a:ext cx="8712968" cy="49010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3322966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Thème11">
  <a:themeElements>
    <a:clrScheme name="Encrier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Encrier">
      <a:majorFont>
        <a:latin typeface="Goudy Old Style"/>
        <a:ea typeface=""/>
        <a:cs typeface=""/>
        <a:font script="Jpan" typeface="ＭＳ Ｐ明朝"/>
      </a:majorFont>
      <a:minorFont>
        <a:latin typeface="Goudy Old Style"/>
        <a:ea typeface=""/>
        <a:cs typeface=""/>
        <a:font script="Jpan" typeface="ＭＳ Ｐ明朝"/>
      </a:minorFont>
    </a:fontScheme>
    <a:fmtScheme name="Encrier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635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hème11" id="{EC858A92-2A55-41CF-895A-024F9E213872}" vid="{26AC0DEA-6817-4B80-AD48-C104EAD5B2B4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Thème11</Template>
  <TotalTime>457</TotalTime>
  <Words>46</Words>
  <Application>Microsoft Office PowerPoint</Application>
  <PresentationFormat>Grand écran</PresentationFormat>
  <Paragraphs>35</Paragraphs>
  <Slides>8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6" baseType="lpstr">
      <vt:lpstr>ＭＳ Ｐゴシック</vt:lpstr>
      <vt:lpstr>Arial</vt:lpstr>
      <vt:lpstr>Calibri</vt:lpstr>
      <vt:lpstr>Goudy Old Style</vt:lpstr>
      <vt:lpstr>Impact</vt:lpstr>
      <vt:lpstr>Rockwell</vt:lpstr>
      <vt:lpstr>Wingdings</vt:lpstr>
      <vt:lpstr>Thème11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1921 – 1923 : die große Armut</dc:title>
  <dc:creator>Utilisateur Windows</dc:creator>
  <cp:lastModifiedBy>Pierre Binet</cp:lastModifiedBy>
  <cp:revision>82</cp:revision>
  <dcterms:created xsi:type="dcterms:W3CDTF">2008-12-07T12:59:10Z</dcterms:created>
  <dcterms:modified xsi:type="dcterms:W3CDTF">2016-05-17T14:27:17Z</dcterms:modified>
</cp:coreProperties>
</file>