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6" r:id="rId3"/>
    <p:sldId id="265" r:id="rId4"/>
    <p:sldId id="269" r:id="rId5"/>
    <p:sldId id="270" r:id="rId6"/>
    <p:sldId id="257" r:id="rId7"/>
    <p:sldId id="271" r:id="rId8"/>
    <p:sldId id="267" r:id="rId9"/>
    <p:sldId id="268" r:id="rId10"/>
    <p:sldId id="272" r:id="rId11"/>
    <p:sldId id="273" r:id="rId12"/>
    <p:sldId id="274" r:id="rId13"/>
    <p:sldId id="275" r:id="rId14"/>
    <p:sldId id="290" r:id="rId15"/>
    <p:sldId id="276" r:id="rId16"/>
    <p:sldId id="277" r:id="rId17"/>
    <p:sldId id="291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2" r:id="rId28"/>
    <p:sldId id="288" r:id="rId29"/>
    <p:sldId id="289" r:id="rId30"/>
    <p:sldId id="29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8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5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3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88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4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32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21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6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5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48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9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89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6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98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69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56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4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A03C-63DC-43AF-B6A8-7763FBBD42C4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25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4932" y="1023668"/>
            <a:ext cx="8192057" cy="970751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GRAFFITIMAUER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IN VILLACH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839">
            <a:off x="6985511" y="689371"/>
            <a:ext cx="1600491" cy="112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2" y="2371815"/>
            <a:ext cx="7640053" cy="2893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0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0947" y="978850"/>
            <a:ext cx="540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für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Dokument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Indizien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0946" y="2021587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schreibt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0946" y="2694992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An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schreibt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Mathias Grün?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946" y="3368397"/>
            <a:ext cx="540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Warum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schreibt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er?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Thema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des Briefes?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0946" y="4270335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Brief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Adjektive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0946" y="4883506"/>
            <a:ext cx="540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Reagiert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Mathias Grün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positiv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negativ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Indizien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40" y="0"/>
            <a:ext cx="5585531" cy="68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847284"/>
              </p:ext>
            </p:extLst>
          </p:nvPr>
        </p:nvGraphicFramePr>
        <p:xfrm>
          <a:off x="492625" y="324852"/>
          <a:ext cx="5438943" cy="60879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8943"/>
              </a:tblGrid>
              <a:tr h="1016520">
                <a:tc>
                  <a:txBody>
                    <a:bodyPr/>
                    <a:lstStyle/>
                    <a:p>
                      <a:pPr algn="ctr"/>
                      <a:endParaRPr lang="fr-FR" sz="2000" dirty="0" smtClean="0"/>
                    </a:p>
                    <a:p>
                      <a:pPr algn="ctr"/>
                      <a:r>
                        <a:rPr lang="fr-FR" sz="2000" dirty="0" smtClean="0"/>
                        <a:t>Argumente </a:t>
                      </a:r>
                      <a:r>
                        <a:rPr lang="fr-FR" sz="2000" dirty="0" err="1" smtClean="0"/>
                        <a:t>gegen</a:t>
                      </a:r>
                      <a:r>
                        <a:rPr lang="fr-FR" sz="2000" dirty="0" smtClean="0"/>
                        <a:t> die </a:t>
                      </a:r>
                      <a:r>
                        <a:rPr lang="fr-FR" sz="2000" dirty="0" err="1" smtClean="0"/>
                        <a:t>Graffitimauer</a:t>
                      </a:r>
                      <a:endParaRPr lang="fr-FR" sz="2000" dirty="0"/>
                    </a:p>
                  </a:txBody>
                  <a:tcPr/>
                </a:tc>
              </a:tr>
              <a:tr h="50714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40" y="0"/>
            <a:ext cx="5585531" cy="68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4266"/>
          <a:stretch/>
        </p:blipFill>
        <p:spPr>
          <a:xfrm>
            <a:off x="6304548" y="2849427"/>
            <a:ext cx="3512551" cy="204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84320"/>
              </p:ext>
            </p:extLst>
          </p:nvPr>
        </p:nvGraphicFramePr>
        <p:xfrm>
          <a:off x="492625" y="324852"/>
          <a:ext cx="5438943" cy="60879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8943"/>
              </a:tblGrid>
              <a:tr h="1016520">
                <a:tc>
                  <a:txBody>
                    <a:bodyPr/>
                    <a:lstStyle/>
                    <a:p>
                      <a:pPr algn="ctr"/>
                      <a:endParaRPr lang="fr-FR" sz="2000" dirty="0" smtClean="0"/>
                    </a:p>
                    <a:p>
                      <a:pPr algn="ctr"/>
                      <a:r>
                        <a:rPr lang="fr-FR" sz="2000" dirty="0" smtClean="0"/>
                        <a:t>Argumente </a:t>
                      </a:r>
                      <a:r>
                        <a:rPr lang="fr-FR" sz="2000" dirty="0" err="1" smtClean="0"/>
                        <a:t>für</a:t>
                      </a:r>
                      <a:r>
                        <a:rPr lang="fr-FR" sz="2000" dirty="0" smtClean="0"/>
                        <a:t> die </a:t>
                      </a:r>
                      <a:r>
                        <a:rPr lang="fr-FR" sz="2000" dirty="0" err="1" smtClean="0"/>
                        <a:t>Graffitimauer</a:t>
                      </a:r>
                      <a:endParaRPr lang="fr-FR" sz="2000" dirty="0"/>
                    </a:p>
                  </a:txBody>
                  <a:tcPr/>
                </a:tc>
              </a:tr>
              <a:tr h="50714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6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155115" y="775473"/>
            <a:ext cx="8192057" cy="9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WIE KANN ICH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MEINE MEINUNG AUSDRÜCKEN?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98" y="2611751"/>
            <a:ext cx="3870290" cy="30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86451" y="3997234"/>
            <a:ext cx="303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50" y="2390520"/>
            <a:ext cx="1302383" cy="130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2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gner un rectangle avec un coin diagonal 15"/>
          <p:cNvSpPr/>
          <p:nvPr/>
        </p:nvSpPr>
        <p:spPr>
          <a:xfrm>
            <a:off x="2117643" y="199106"/>
            <a:ext cx="6582221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782739" y="2288004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82739" y="3078078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denke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82739" y="3868152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der Meinung,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5839100" y="2024745"/>
            <a:ext cx="557485" cy="247041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96586" y="3029121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hässlich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8739055" y="3500554"/>
            <a:ext cx="587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741974" y="3545878"/>
            <a:ext cx="57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Vf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15858" y="374037"/>
            <a:ext cx="540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hässlich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8" y="2666228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9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gner un rectangle avec un coin diagonal 15"/>
          <p:cNvSpPr/>
          <p:nvPr/>
        </p:nvSpPr>
        <p:spPr>
          <a:xfrm>
            <a:off x="2117643" y="199106"/>
            <a:ext cx="6582221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73286" y="2288004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3286" y="3078078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denke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73286" y="3868152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der Meinung,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6178738" y="2024745"/>
            <a:ext cx="557485" cy="247041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36224" y="3029121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hässlich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9091751" y="3500554"/>
            <a:ext cx="587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33860" y="3545878"/>
            <a:ext cx="57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Vf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15858" y="374037"/>
            <a:ext cx="540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hässlich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" y="2820093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86451" y="3997234"/>
            <a:ext cx="303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 smtClean="0"/>
              <a:t>Jetzt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bist</a:t>
            </a:r>
            <a:r>
              <a:rPr lang="fr-FR" sz="2400" i="1" dirty="0" smtClean="0"/>
              <a:t> du </a:t>
            </a:r>
            <a:r>
              <a:rPr lang="fr-FR" sz="2400" i="1" dirty="0" err="1" smtClean="0"/>
              <a:t>dran</a:t>
            </a:r>
            <a:r>
              <a:rPr lang="fr-FR" sz="2400" i="1" dirty="0" smtClean="0"/>
              <a:t>!</a:t>
            </a:r>
            <a:endParaRPr lang="fr-FR" sz="24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10" y="2351315"/>
            <a:ext cx="1439063" cy="14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110343" y="2694116"/>
            <a:ext cx="7589521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87501" y="2869047"/>
            <a:ext cx="747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beschmutzen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Umwelt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1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6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76804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oder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82240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24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110343" y="2694116"/>
            <a:ext cx="7589521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87501" y="2869047"/>
            <a:ext cx="747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nur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Schmierereien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1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6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76804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oder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82240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33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31" y="65861"/>
            <a:ext cx="7846512" cy="41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48197" y="3532343"/>
            <a:ext cx="66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80987" y="4399013"/>
            <a:ext cx="170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Villach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336615" y="3982273"/>
            <a:ext cx="839244" cy="445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186317" y="5143812"/>
            <a:ext cx="80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Bundesländer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Österreich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6317" y="5678127"/>
            <a:ext cx="80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welchem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Bundesland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liegt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Villach?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4" y="0"/>
            <a:ext cx="1439063" cy="14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110343" y="2694116"/>
            <a:ext cx="7589521" cy="1538250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87501" y="2869047"/>
            <a:ext cx="747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kein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gutes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Modell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pPr algn="ctr"/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für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Jugend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1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6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76804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oder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82240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15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110343" y="2694116"/>
            <a:ext cx="7589521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87501" y="2869047"/>
            <a:ext cx="747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keine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Kunst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1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6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76804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oder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82240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64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110343" y="2694116"/>
            <a:ext cx="7589521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87501" y="2869047"/>
            <a:ext cx="747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nur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Vandalismus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1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6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76804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oder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82240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14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110343" y="2694116"/>
            <a:ext cx="7589521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87501" y="2869047"/>
            <a:ext cx="747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manchmal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schön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1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6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76804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oder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82240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6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110343" y="2694116"/>
            <a:ext cx="8347166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87501" y="2869047"/>
            <a:ext cx="807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moderne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Kunstform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1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6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76804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oder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82240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50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110343" y="2694116"/>
            <a:ext cx="8347166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87501" y="2869047"/>
            <a:ext cx="807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verschönern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Stadt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1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6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76804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oder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82240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24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iagonal 1"/>
          <p:cNvSpPr/>
          <p:nvPr/>
        </p:nvSpPr>
        <p:spPr>
          <a:xfrm>
            <a:off x="1110343" y="2694116"/>
            <a:ext cx="8347166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87501" y="2869047"/>
            <a:ext cx="807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Ausdrucksmittel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1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6" y="44454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76804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oder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82240" y="4839102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54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155115" y="775473"/>
            <a:ext cx="8192057" cy="9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WIE KANN ICH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AN EINER DEBATTE TEILNEHMEN?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98" y="2611751"/>
            <a:ext cx="3870290" cy="30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gner un rectangle avec un coin diagonal 15"/>
          <p:cNvSpPr/>
          <p:nvPr/>
        </p:nvSpPr>
        <p:spPr>
          <a:xfrm>
            <a:off x="2117643" y="199106"/>
            <a:ext cx="6582221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52556" y="3137089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einverstanden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15858" y="374037"/>
            <a:ext cx="540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hässlich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1" y="158201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952556" y="3785878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stimmt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52556" y="4434667"/>
            <a:ext cx="754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Graffiti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hässlich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52556" y="5083456"/>
            <a:ext cx="754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Außerdem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Graffiti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Vandalismus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8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gner un rectangle avec un coin diagonal 15"/>
          <p:cNvSpPr/>
          <p:nvPr/>
        </p:nvSpPr>
        <p:spPr>
          <a:xfrm>
            <a:off x="2117643" y="199106"/>
            <a:ext cx="6582221" cy="1084522"/>
          </a:xfrm>
          <a:prstGeom prst="snip2Diag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52556" y="3137089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einverstanden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15858" y="374037"/>
            <a:ext cx="540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hässlich</a:t>
            </a:r>
            <a:endParaRPr lang="fr-FR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52556" y="3785878"/>
            <a:ext cx="540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stimmt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52556" y="4434667"/>
            <a:ext cx="754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Graffiti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hässlich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52556" y="5083456"/>
            <a:ext cx="754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Außerdem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Graffiti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moderne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Kunstform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7" y="1728358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1"/>
          <a:stretch/>
        </p:blipFill>
        <p:spPr bwMode="auto">
          <a:xfrm>
            <a:off x="354505" y="209225"/>
            <a:ext cx="3807913" cy="267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/>
        </p:blipFill>
        <p:spPr bwMode="auto">
          <a:xfrm>
            <a:off x="5686815" y="2883811"/>
            <a:ext cx="3798039" cy="2649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ZoneTexte 4"/>
          <p:cNvSpPr txBox="1"/>
          <p:nvPr/>
        </p:nvSpPr>
        <p:spPr>
          <a:xfrm>
            <a:off x="160352" y="5071408"/>
            <a:ext cx="80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Altstadt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Villach?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839">
            <a:off x="6985511" y="689371"/>
            <a:ext cx="1600491" cy="112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00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59" y="1044209"/>
            <a:ext cx="3870290" cy="30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26199" y="4532811"/>
            <a:ext cx="7276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 smtClean="0"/>
              <a:t>Jetzt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seid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ihr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dran</a:t>
            </a:r>
            <a:r>
              <a:rPr lang="fr-FR" sz="2400" i="1" dirty="0" smtClean="0"/>
              <a:t>!</a:t>
            </a:r>
          </a:p>
          <a:p>
            <a:pPr algn="ctr"/>
            <a:r>
              <a:rPr lang="fr-FR" sz="2400" i="1" dirty="0" err="1" smtClean="0"/>
              <a:t>Alle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Schüler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sollen</a:t>
            </a:r>
            <a:r>
              <a:rPr lang="fr-FR" sz="2400" i="1" dirty="0" smtClean="0"/>
              <a:t> an der </a:t>
            </a:r>
            <a:r>
              <a:rPr lang="fr-FR" sz="2400" i="1" dirty="0" err="1" smtClean="0"/>
              <a:t>Debatte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teilnehmen</a:t>
            </a:r>
            <a:endParaRPr lang="fr-FR" sz="2400" i="1" dirty="0"/>
          </a:p>
          <a:p>
            <a:pPr algn="ctr"/>
            <a:r>
              <a:rPr lang="fr-FR" sz="2400" i="1" dirty="0" err="1" smtClean="0"/>
              <a:t>und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ihre</a:t>
            </a:r>
            <a:r>
              <a:rPr lang="fr-FR" sz="2400" i="1" dirty="0" smtClean="0"/>
              <a:t> Meinung </a:t>
            </a:r>
            <a:r>
              <a:rPr lang="fr-FR" sz="2400" i="1" dirty="0" err="1" smtClean="0"/>
              <a:t>ausdrücken</a:t>
            </a:r>
            <a:r>
              <a:rPr lang="fr-FR" sz="2400" i="1" dirty="0" smtClean="0"/>
              <a:t>!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42057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9" y="481262"/>
            <a:ext cx="6350910" cy="4463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1074378" y="5396262"/>
            <a:ext cx="80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Welches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Gebäude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5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522">
            <a:off x="1341438" y="439389"/>
            <a:ext cx="2574923" cy="13755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2" y="2065908"/>
            <a:ext cx="4197257" cy="294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3396473" y="4554051"/>
            <a:ext cx="80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Jugendliche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sitzen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Jugendrat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égende encadrée 2 4"/>
          <p:cNvSpPr/>
          <p:nvPr/>
        </p:nvSpPr>
        <p:spPr>
          <a:xfrm>
            <a:off x="5227709" y="448002"/>
            <a:ext cx="3808007" cy="24395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5144"/>
              <a:gd name="adj6" fmla="val -5401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22" y="538028"/>
            <a:ext cx="3573380" cy="2259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187">
            <a:off x="6732668" y="985278"/>
            <a:ext cx="2574923" cy="1375529"/>
          </a:xfr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7" y="493044"/>
            <a:ext cx="5175795" cy="3272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-575821" y="4631343"/>
            <a:ext cx="80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Jugendlichen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3055289" y="2599093"/>
            <a:ext cx="301865" cy="1881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1377864" y="2470947"/>
            <a:ext cx="1117142" cy="20096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307721" y="2160207"/>
            <a:ext cx="1062824" cy="2320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5732537" y="1194687"/>
            <a:ext cx="1094149" cy="13184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972796" y="2545502"/>
            <a:ext cx="80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Bürgermeister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94152" y="5434723"/>
            <a:ext cx="1154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Welche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rojekte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haben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vielleicht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Jugendlichen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verlangen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Hypothesen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1772836" y="1606848"/>
            <a:ext cx="1194436" cy="2873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764994" y="1345474"/>
            <a:ext cx="37136" cy="3135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7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4120448"/>
            <a:ext cx="3276690" cy="207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ZoneTexte 26"/>
          <p:cNvSpPr txBox="1"/>
          <p:nvPr/>
        </p:nvSpPr>
        <p:spPr>
          <a:xfrm>
            <a:off x="992777" y="4925575"/>
            <a:ext cx="1154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 3" panose="05040102010807070707" pitchFamily="18" charset="2"/>
              <a:buChar char="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verlangen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Jugendlichen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148149" y="117566"/>
            <a:ext cx="5617028" cy="3226525"/>
          </a:xfrm>
          <a:prstGeom prst="wedgeRoundRectCallout">
            <a:avLst>
              <a:gd name="adj1" fmla="val -53279"/>
              <a:gd name="adj2" fmla="val 71485"/>
              <a:gd name="adj3" fmla="val 16667"/>
            </a:avLst>
          </a:prstGeom>
          <a:ln w="381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4266"/>
          <a:stretch/>
        </p:blipFill>
        <p:spPr>
          <a:xfrm>
            <a:off x="3465959" y="254553"/>
            <a:ext cx="5026421" cy="2919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91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4266"/>
          <a:stretch/>
        </p:blipFill>
        <p:spPr>
          <a:xfrm>
            <a:off x="670675" y="271225"/>
            <a:ext cx="8551702" cy="4967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984302" y="5641992"/>
            <a:ext cx="800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Graffitimauer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9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36" y="2203541"/>
            <a:ext cx="1493611" cy="149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86451" y="3997234"/>
            <a:ext cx="303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8283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1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FFFF"/>
      </a:accent1>
      <a:accent2>
        <a:srgbClr val="FF0000"/>
      </a:accent2>
      <a:accent3>
        <a:srgbClr val="E6B91E"/>
      </a:accent3>
      <a:accent4>
        <a:srgbClr val="E76618"/>
      </a:accent4>
      <a:accent5>
        <a:srgbClr val="C00000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350</Words>
  <Application>Microsoft Office PowerPoint</Application>
  <PresentationFormat>Grand écran</PresentationFormat>
  <Paragraphs>84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Trebuchet MS</vt:lpstr>
      <vt:lpstr>Wingdings 2</vt:lpstr>
      <vt:lpstr>Wingdings 3</vt:lpstr>
      <vt:lpstr>Facette</vt:lpstr>
      <vt:lpstr>GRAFFITIMAUER IN VILLACH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profs</dc:creator>
  <cp:lastModifiedBy>Pierre Binet</cp:lastModifiedBy>
  <cp:revision>56</cp:revision>
  <dcterms:created xsi:type="dcterms:W3CDTF">2015-10-19T15:45:49Z</dcterms:created>
  <dcterms:modified xsi:type="dcterms:W3CDTF">2016-05-19T11:23:52Z</dcterms:modified>
  <cp:contentStatus/>
</cp:coreProperties>
</file>