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DCC88E-6F92-8140-BFBD-EA4A543E2D30}" type="datetimeFigureOut">
              <a:rPr lang="fr-FR" smtClean="0"/>
              <a:t>27/03/16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4DE884-D628-F840-BF25-70E0B2E0FD82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Clever durchs netz : Ruft uns an!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Gute Fahrt 3 – Kapitel 6 – Station 2 – Seite 98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26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H</a:t>
            </a:r>
            <a:r>
              <a:rPr lang="de-DE" dirty="0" smtClean="0"/>
              <a:t>ör dir die Nachrichten auf dem Anrufbeantworter an! </a:t>
            </a:r>
            <a:r>
              <a:rPr lang="de-DE" sz="2200" dirty="0" smtClean="0"/>
              <a:t>(ÜH Seite 63)</a:t>
            </a:r>
            <a:endParaRPr lang="de-D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006650"/>
              </p:ext>
            </p:extLst>
          </p:nvPr>
        </p:nvGraphicFramePr>
        <p:xfrm>
          <a:off x="155574" y="1933574"/>
          <a:ext cx="8829677" cy="406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18"/>
                <a:gridCol w="867484"/>
                <a:gridCol w="1247596"/>
                <a:gridCol w="5876779"/>
              </a:tblGrid>
              <a:tr h="804496"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Julia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Oskar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Florians Freund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noProof="0" dirty="0"/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hat Konzentrationsschwierigkeiten.</a:t>
                      </a:r>
                      <a:endParaRPr lang="de-DE" noProof="0" dirty="0"/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sieht ungesund aus.</a:t>
                      </a:r>
                      <a:endParaRPr lang="de-DE" noProof="0" dirty="0"/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ist gestresst.</a:t>
                      </a:r>
                      <a:endParaRPr lang="de-DE" noProof="0" dirty="0"/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ist nach Computerspielen s</a:t>
                      </a:r>
                      <a:r>
                        <a:rPr lang="de-DE" noProof="0" dirty="0" smtClean="0"/>
                        <a:t>üchtig.</a:t>
                      </a:r>
                      <a:endParaRPr lang="de-DE" noProof="0" dirty="0"/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ist vom Computer abh</a:t>
                      </a:r>
                      <a:r>
                        <a:rPr lang="de-DE" noProof="0" dirty="0" smtClean="0"/>
                        <a:t>ängig.</a:t>
                      </a:r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kann ohne die Community nicht leben.</a:t>
                      </a:r>
                      <a:endParaRPr lang="de-DE" noProof="0" dirty="0"/>
                    </a:p>
                  </a:txBody>
                  <a:tcPr anchor="ctr"/>
                </a:tc>
              </a:tr>
              <a:tr h="466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☐</a:t>
                      </a:r>
                      <a:endParaRPr lang="de-DE" noProof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lebt nur noch in einer virtuellen Welt und isoliert sich.</a:t>
                      </a:r>
                      <a:endParaRPr lang="de-DE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2275" y="2682875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0726" y="314454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25550" y="3606205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25550" y="4098925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72277" y="4098925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22275" y="456059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25550" y="456059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72277" y="456059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70151" y="5539084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7951" y="5077419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fr-FR" sz="1600" dirty="0">
              <a:solidFill>
                <a:srgbClr val="008000"/>
              </a:solidFill>
            </a:endParaRPr>
          </a:p>
        </p:txBody>
      </p:sp>
      <p:pic>
        <p:nvPicPr>
          <p:cNvPr id="15" name="Image 14" descr="Sigle CO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0241" y1="20000" x2="66867" y2="3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651" y="315854"/>
            <a:ext cx="1244600" cy="119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5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90500" y="274638"/>
            <a:ext cx="882649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u="sng" dirty="0" smtClean="0"/>
              <a:t>Du arbeitest bei der telefonischen Beratung!</a:t>
            </a:r>
            <a:endParaRPr lang="de-DE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6450"/>
            <a:ext cx="7467600" cy="4525963"/>
          </a:xfrm>
        </p:spPr>
        <p:txBody>
          <a:bodyPr/>
          <a:lstStyle/>
          <a:p>
            <a:r>
              <a:rPr lang="de-DE" dirty="0" smtClean="0"/>
              <a:t>An deiner Stelle w</a:t>
            </a:r>
            <a:r>
              <a:rPr lang="de-DE" dirty="0" smtClean="0"/>
              <a:t>ürde ich...</a:t>
            </a:r>
          </a:p>
          <a:p>
            <a:endParaRPr lang="de-DE" dirty="0"/>
          </a:p>
          <a:p>
            <a:r>
              <a:rPr lang="de-DE" dirty="0" smtClean="0"/>
              <a:t>Du  könntest...</a:t>
            </a:r>
          </a:p>
          <a:p>
            <a:endParaRPr lang="de-DE" dirty="0"/>
          </a:p>
          <a:p>
            <a:r>
              <a:rPr lang="de-DE" dirty="0" smtClean="0"/>
              <a:t>Wie wäre es, wenn...</a:t>
            </a:r>
          </a:p>
          <a:p>
            <a:endParaRPr lang="de-DE" dirty="0"/>
          </a:p>
          <a:p>
            <a:r>
              <a:rPr lang="de-DE" dirty="0" smtClean="0"/>
              <a:t>Mach lieber...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947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6-03-27 à 17.36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685800"/>
            <a:ext cx="8724900" cy="5473700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4032250" y="2746375"/>
            <a:ext cx="2968625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819650" y="3914775"/>
            <a:ext cx="3895725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03200" y="4454525"/>
            <a:ext cx="2162175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547937" y="4454525"/>
            <a:ext cx="5405438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993900" y="4978400"/>
            <a:ext cx="6721475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03200" y="5565775"/>
            <a:ext cx="573405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6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u="sng" dirty="0" smtClean="0"/>
              <a:t>Ich gebe dir Tipps!</a:t>
            </a:r>
            <a:endParaRPr lang="de-DE" b="1" u="sng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199" y="1679575"/>
            <a:ext cx="8099425" cy="4940300"/>
          </a:xfrm>
        </p:spPr>
        <p:txBody>
          <a:bodyPr/>
          <a:lstStyle/>
          <a:p>
            <a:r>
              <a:rPr lang="de-DE" dirty="0" smtClean="0"/>
              <a:t>An deiner Stelle w</a:t>
            </a:r>
            <a:r>
              <a:rPr lang="de-DE" dirty="0" smtClean="0"/>
              <a:t>ürde ich...</a:t>
            </a:r>
          </a:p>
          <a:p>
            <a:pPr lvl="4"/>
            <a:r>
              <a:rPr lang="de-DE" i="1" dirty="0" smtClean="0">
                <a:solidFill>
                  <a:srgbClr val="FF0000"/>
                </a:solidFill>
              </a:rPr>
              <a:t>À </a:t>
            </a:r>
            <a:r>
              <a:rPr lang="de-DE" i="1" dirty="0" err="1" smtClean="0">
                <a:solidFill>
                  <a:srgbClr val="FF0000"/>
                </a:solidFill>
              </a:rPr>
              <a:t>ta</a:t>
            </a:r>
            <a:r>
              <a:rPr lang="de-DE" i="1" dirty="0" smtClean="0">
                <a:solidFill>
                  <a:srgbClr val="FF0000"/>
                </a:solidFill>
              </a:rPr>
              <a:t> </a:t>
            </a:r>
            <a:r>
              <a:rPr lang="de-DE" i="1" dirty="0" err="1" smtClean="0">
                <a:solidFill>
                  <a:srgbClr val="FF0000"/>
                </a:solidFill>
              </a:rPr>
              <a:t>place</a:t>
            </a:r>
            <a:r>
              <a:rPr lang="de-DE" i="1" dirty="0" smtClean="0">
                <a:solidFill>
                  <a:srgbClr val="FF0000"/>
                </a:solidFill>
              </a:rPr>
              <a:t> je...</a:t>
            </a:r>
            <a:endParaRPr lang="de-DE" i="1" dirty="0">
              <a:solidFill>
                <a:srgbClr val="FF0000"/>
              </a:solidFill>
            </a:endParaRPr>
          </a:p>
          <a:p>
            <a:r>
              <a:rPr lang="de-DE" dirty="0" smtClean="0"/>
              <a:t>Du  könntest...</a:t>
            </a:r>
          </a:p>
          <a:p>
            <a:pPr lvl="4"/>
            <a:r>
              <a:rPr lang="de-DE" i="1" dirty="0" smtClean="0">
                <a:solidFill>
                  <a:srgbClr val="FF0000"/>
                </a:solidFill>
              </a:rPr>
              <a:t>Tu </a:t>
            </a:r>
            <a:r>
              <a:rPr lang="de-DE" i="1" dirty="0" err="1" smtClean="0">
                <a:solidFill>
                  <a:srgbClr val="FF0000"/>
                </a:solidFill>
              </a:rPr>
              <a:t>pourrais</a:t>
            </a:r>
            <a:r>
              <a:rPr lang="de-DE" i="1" dirty="0" smtClean="0">
                <a:solidFill>
                  <a:srgbClr val="FF0000"/>
                </a:solidFill>
              </a:rPr>
              <a:t>...</a:t>
            </a:r>
            <a:endParaRPr lang="de-DE" i="1" dirty="0">
              <a:solidFill>
                <a:srgbClr val="FF0000"/>
              </a:solidFill>
            </a:endParaRPr>
          </a:p>
          <a:p>
            <a:r>
              <a:rPr lang="de-DE" dirty="0" smtClean="0"/>
              <a:t>Wie wäre es, wenn...</a:t>
            </a:r>
          </a:p>
          <a:p>
            <a:pPr lvl="4"/>
            <a:r>
              <a:rPr lang="de-DE" i="1" dirty="0" smtClean="0">
                <a:solidFill>
                  <a:srgbClr val="FF0000"/>
                </a:solidFill>
              </a:rPr>
              <a:t>Et si...</a:t>
            </a:r>
            <a:endParaRPr lang="de-DE" i="1" dirty="0">
              <a:solidFill>
                <a:srgbClr val="FF0000"/>
              </a:solidFill>
            </a:endParaRPr>
          </a:p>
          <a:p>
            <a:r>
              <a:rPr lang="de-DE" dirty="0" smtClean="0"/>
              <a:t>Mach lieber...</a:t>
            </a:r>
          </a:p>
          <a:p>
            <a:pPr lvl="4"/>
            <a:r>
              <a:rPr lang="de-DE" i="1" dirty="0" err="1" smtClean="0">
                <a:solidFill>
                  <a:srgbClr val="FF0000"/>
                </a:solidFill>
              </a:rPr>
              <a:t>Fais</a:t>
            </a:r>
            <a:r>
              <a:rPr lang="de-DE" i="1" dirty="0" smtClean="0">
                <a:solidFill>
                  <a:srgbClr val="FF0000"/>
                </a:solidFill>
              </a:rPr>
              <a:t> </a:t>
            </a:r>
            <a:r>
              <a:rPr lang="de-DE" i="1" dirty="0" err="1" smtClean="0">
                <a:solidFill>
                  <a:srgbClr val="FF0000"/>
                </a:solidFill>
              </a:rPr>
              <a:t>plutôt</a:t>
            </a:r>
            <a:r>
              <a:rPr lang="de-DE" i="1" dirty="0" smtClean="0">
                <a:solidFill>
                  <a:srgbClr val="FF0000"/>
                </a:solidFill>
              </a:rPr>
              <a:t>...</a:t>
            </a:r>
            <a:endParaRPr lang="de-DE" i="1" dirty="0">
              <a:solidFill>
                <a:srgbClr val="FF0000"/>
              </a:solidFill>
            </a:endParaRPr>
          </a:p>
        </p:txBody>
      </p:sp>
      <p:pic>
        <p:nvPicPr>
          <p:cNvPr id="5" name="Image 4" descr="Sigle EE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7727" y1="49689" x2="64773" y2="52795"/>
                        <a14:foregroundMark x1="59091" y1="75776" x2="65909" y2="75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525" y="366785"/>
            <a:ext cx="1435100" cy="131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7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u="sng" smtClean="0"/>
              <a:t>Übung 2 Seite 65 (ÜH)</a:t>
            </a:r>
            <a:endParaRPr lang="de-DE" b="1" u="sng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03800"/>
          </a:xfrm>
        </p:spPr>
        <p:txBody>
          <a:bodyPr>
            <a:normAutofit/>
          </a:bodyPr>
          <a:lstStyle/>
          <a:p>
            <a:r>
              <a:rPr lang="de-DE" dirty="0" smtClean="0"/>
              <a:t>Liebe Melanie, </a:t>
            </a:r>
          </a:p>
          <a:p>
            <a:endParaRPr lang="de-DE" dirty="0" smtClean="0"/>
          </a:p>
          <a:p>
            <a:r>
              <a:rPr lang="de-DE" dirty="0" smtClean="0"/>
              <a:t>Du k</a:t>
            </a:r>
            <a:r>
              <a:rPr lang="de-DE" dirty="0" smtClean="0"/>
              <a:t>önntest deine beste Freundin am Wochenende besuchen.</a:t>
            </a:r>
          </a:p>
          <a:p>
            <a:endParaRPr lang="de-DE" dirty="0" smtClean="0"/>
          </a:p>
          <a:p>
            <a:r>
              <a:rPr lang="de-DE" dirty="0" smtClean="0"/>
              <a:t>Du würdest am Freitag mit ihr nach Hause gehen, das Wochenende bei ihr verbringen und  am Montag wieder mit ihr in die Schule gehen.</a:t>
            </a:r>
            <a:endParaRPr lang="de-DE" dirty="0"/>
          </a:p>
        </p:txBody>
      </p:sp>
      <p:pic>
        <p:nvPicPr>
          <p:cNvPr id="4" name="Image 3" descr="Sigle EE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7727" y1="49689" x2="64773" y2="52795"/>
                        <a14:foregroundMark x1="59091" y1="75776" x2="65909" y2="75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525" y="366785"/>
            <a:ext cx="1435100" cy="131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23</TotalTime>
  <Words>238</Words>
  <Application>Microsoft Macintosh PowerPoint</Application>
  <PresentationFormat>Présentation à l'écran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Technique</vt:lpstr>
      <vt:lpstr>Clever durchs netz : Ruft uns an!</vt:lpstr>
      <vt:lpstr>Hör dir die Nachrichten auf dem Anrufbeantworter an! (ÜH Seite 63)</vt:lpstr>
      <vt:lpstr>Du arbeitest bei der telefonischen Beratung!</vt:lpstr>
      <vt:lpstr>Présentation PowerPoint</vt:lpstr>
      <vt:lpstr>Ich gebe dir Tipps!</vt:lpstr>
      <vt:lpstr>Übung 2 Seite 65 (ÜH)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Clever durchs netz : Ruft uns an!</dc:title>
  <dc:creator>Violaine Bazin</dc:creator>
  <cp:lastModifiedBy>Violaine Bazin</cp:lastModifiedBy>
  <cp:revision>7</cp:revision>
  <dcterms:created xsi:type="dcterms:W3CDTF">2016-03-27T15:21:18Z</dcterms:created>
  <dcterms:modified xsi:type="dcterms:W3CDTF">2016-03-27T15:44:46Z</dcterms:modified>
</cp:coreProperties>
</file>