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9C231F-28D4-2246-AAC8-06525FC57234}" type="datetimeFigureOut">
              <a:rPr lang="fr-FR" smtClean="0"/>
              <a:t>24/03/16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5D433F-4CF5-254D-8FF0-5140B0C640B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9569" y="1501163"/>
            <a:ext cx="5724862" cy="1846961"/>
          </a:xfrm>
        </p:spPr>
        <p:txBody>
          <a:bodyPr/>
          <a:lstStyle/>
          <a:p>
            <a:r>
              <a:rPr lang="de-DE" dirty="0" smtClean="0"/>
              <a:t>Wenn Surfen und Spielen zur Sucht werden</a:t>
            </a:r>
            <a:endParaRPr lang="de-D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9569" y="3497812"/>
            <a:ext cx="5724862" cy="1007200"/>
          </a:xfrm>
        </p:spPr>
        <p:txBody>
          <a:bodyPr/>
          <a:lstStyle/>
          <a:p>
            <a:r>
              <a:rPr lang="de-DE" dirty="0" smtClean="0"/>
              <a:t>Gute Fahrt 3 – Kapitel 6 – Station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625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3969" y="314979"/>
            <a:ext cx="9030031" cy="1143000"/>
          </a:xfrm>
        </p:spPr>
        <p:txBody>
          <a:bodyPr/>
          <a:lstStyle/>
          <a:p>
            <a:r>
              <a:rPr lang="de-DE" sz="4800" dirty="0" smtClean="0"/>
              <a:t>Web und Computer : Vorsicht!</a:t>
            </a:r>
            <a:endParaRPr lang="de-DE" sz="48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26141" y="1286129"/>
            <a:ext cx="7691719" cy="53073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u="sng" dirty="0" smtClean="0"/>
              <a:t>VOKABEL</a:t>
            </a:r>
          </a:p>
          <a:p>
            <a:r>
              <a:rPr lang="de-DE" dirty="0" smtClean="0"/>
              <a:t>Vorsicht</a:t>
            </a:r>
          </a:p>
          <a:p>
            <a:r>
              <a:rPr lang="de-DE" dirty="0"/>
              <a:t>d</a:t>
            </a:r>
            <a:r>
              <a:rPr lang="de-DE" dirty="0" smtClean="0"/>
              <a:t>ie Gefahr / Gefahr laufen</a:t>
            </a:r>
          </a:p>
          <a:p>
            <a:r>
              <a:rPr lang="de-DE" dirty="0"/>
              <a:t>d</a:t>
            </a:r>
            <a:r>
              <a:rPr lang="de-DE" dirty="0" smtClean="0"/>
              <a:t>ie Sucht</a:t>
            </a:r>
          </a:p>
          <a:p>
            <a:r>
              <a:rPr lang="de-DE" dirty="0"/>
              <a:t>s</a:t>
            </a:r>
            <a:r>
              <a:rPr lang="de-DE" dirty="0" smtClean="0"/>
              <a:t>ich in Acht nehmen</a:t>
            </a:r>
          </a:p>
          <a:p>
            <a:r>
              <a:rPr lang="de-DE" dirty="0" smtClean="0"/>
              <a:t>internets</a:t>
            </a:r>
            <a:r>
              <a:rPr lang="de-DE" dirty="0" smtClean="0"/>
              <a:t>üchtig</a:t>
            </a:r>
          </a:p>
          <a:p>
            <a:r>
              <a:rPr lang="de-DE" dirty="0"/>
              <a:t>a</a:t>
            </a:r>
            <a:r>
              <a:rPr lang="de-DE" dirty="0" smtClean="0"/>
              <a:t>bhängig</a:t>
            </a:r>
          </a:p>
          <a:p>
            <a:r>
              <a:rPr lang="de-DE" dirty="0" smtClean="0"/>
              <a:t>vernachlässigen</a:t>
            </a:r>
            <a:endParaRPr lang="de-DE" dirty="0"/>
          </a:p>
        </p:txBody>
      </p:sp>
      <p:sp>
        <p:nvSpPr>
          <p:cNvPr id="4" name="ZoneTexte 3"/>
          <p:cNvSpPr txBox="1"/>
          <p:nvPr/>
        </p:nvSpPr>
        <p:spPr>
          <a:xfrm>
            <a:off x="2588730" y="1846546"/>
            <a:ext cx="2945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Prudence / méfiez-vous!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09613" y="2633071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l</a:t>
            </a:r>
            <a:r>
              <a:rPr lang="fr-FR" sz="2000" b="1" dirty="0" smtClean="0">
                <a:solidFill>
                  <a:srgbClr val="FF0000"/>
                </a:solidFill>
              </a:rPr>
              <a:t>e danger / risquer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97901" y="327467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l</a:t>
            </a:r>
            <a:r>
              <a:rPr lang="fr-FR" sz="2000" b="1" dirty="0" smtClean="0">
                <a:solidFill>
                  <a:srgbClr val="FF0000"/>
                </a:solidFill>
              </a:rPr>
              <a:t>’addiction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13673" y="394215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se méfier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10457" y="4603765"/>
            <a:ext cx="2023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>
                <a:solidFill>
                  <a:srgbClr val="FF0000"/>
                </a:solidFill>
              </a:rPr>
              <a:t>a</a:t>
            </a:r>
            <a:r>
              <a:rPr lang="fr-FR" sz="2000" b="1" dirty="0" err="1" smtClean="0">
                <a:solidFill>
                  <a:srgbClr val="FF0000"/>
                </a:solidFill>
              </a:rPr>
              <a:t>ddict</a:t>
            </a:r>
            <a:r>
              <a:rPr lang="fr-FR" sz="2000" b="1" dirty="0" smtClean="0">
                <a:solidFill>
                  <a:srgbClr val="FF0000"/>
                </a:solidFill>
              </a:rPr>
              <a:t> à internet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06091" y="5325969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dépendant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10457" y="6026014"/>
            <a:ext cx="221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n</a:t>
            </a:r>
            <a:r>
              <a:rPr lang="fr-FR" sz="2000" b="1" dirty="0" smtClean="0">
                <a:solidFill>
                  <a:srgbClr val="FF0000"/>
                </a:solidFill>
              </a:rPr>
              <a:t>égliger, délaisser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2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4979"/>
            <a:ext cx="7691719" cy="1143000"/>
          </a:xfrm>
        </p:spPr>
        <p:txBody>
          <a:bodyPr/>
          <a:lstStyle/>
          <a:p>
            <a:r>
              <a:rPr lang="de-DE" dirty="0" smtClean="0"/>
              <a:t>Lies folgenden Artikel!</a:t>
            </a:r>
            <a:endParaRPr lang="de-DE" dirty="0"/>
          </a:p>
        </p:txBody>
      </p:sp>
      <p:pic>
        <p:nvPicPr>
          <p:cNvPr id="4" name="Image 3" descr="Capture d’écran 2016-03-24 à 22.13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3265"/>
            <a:ext cx="9144000" cy="4227978"/>
          </a:xfrm>
          <a:prstGeom prst="rect">
            <a:avLst/>
          </a:prstGeom>
        </p:spPr>
      </p:pic>
      <p:pic>
        <p:nvPicPr>
          <p:cNvPr id="5" name="Image 4" descr="Sigle CE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96" y="20882"/>
            <a:ext cx="1567004" cy="143709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1457979"/>
            <a:ext cx="9164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u="sng" dirty="0" smtClean="0">
                <a:solidFill>
                  <a:srgbClr val="FF0000"/>
                </a:solidFill>
              </a:rPr>
              <a:t>Welche Gefahren stecken hinter Internet und Computerspielen? Warum?</a:t>
            </a:r>
            <a:endParaRPr lang="de-DE" sz="2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7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295" y="314979"/>
            <a:ext cx="7691719" cy="1143000"/>
          </a:xfrm>
        </p:spPr>
        <p:txBody>
          <a:bodyPr/>
          <a:lstStyle/>
          <a:p>
            <a:r>
              <a:rPr lang="de-DE" smtClean="0"/>
              <a:t>Welche Gefahren?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smtClean="0"/>
              <a:t>Internet und Computerspiele k</a:t>
            </a:r>
            <a:r>
              <a:rPr lang="de-DE" sz="2800" smtClean="0"/>
              <a:t>önnen abhängig machen.</a:t>
            </a:r>
          </a:p>
          <a:p>
            <a:r>
              <a:rPr lang="de-DE" sz="2800" smtClean="0"/>
              <a:t>Die virtuelle Welt, die sie bieten, scheint oft schöner und unkomplizierter als  die reale.</a:t>
            </a:r>
          </a:p>
          <a:p>
            <a:r>
              <a:rPr lang="de-DE" sz="2800" smtClean="0"/>
              <a:t>Deshalb laufen süchtige Surfer und Spieler Gefahr, Familie, Freunde und Schule zu vernachlässigen, sowie sich nicht mehr richtig zu ernähren.</a:t>
            </a:r>
            <a:endParaRPr lang="de-DE" sz="2800"/>
          </a:p>
        </p:txBody>
      </p:sp>
      <p:pic>
        <p:nvPicPr>
          <p:cNvPr id="4" name="Image 3" descr="Sigle EE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6023" y1="47826" x2="59659" y2="51553"/>
                        <a14:foregroundMark x1="59091" y1="76398" x2="65909" y2="76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231" y="99905"/>
            <a:ext cx="1625374" cy="14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6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smtClean="0"/>
              <a:t>Check dich! Wie internets</a:t>
            </a:r>
            <a:r>
              <a:rPr lang="de-DE" sz="4800" dirty="0" smtClean="0"/>
              <a:t>üchtig bist du?</a:t>
            </a:r>
            <a:endParaRPr lang="de-DE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Ich surfe t</a:t>
            </a:r>
            <a:r>
              <a:rPr lang="de-DE" dirty="0" smtClean="0"/>
              <a:t>äglich …...... Stunden  im Internet.</a:t>
            </a:r>
          </a:p>
          <a:p>
            <a:r>
              <a:rPr lang="de-DE" dirty="0" smtClean="0"/>
              <a:t>Wenn ich meinen Computer nicht habe...</a:t>
            </a:r>
          </a:p>
          <a:p>
            <a:r>
              <a:rPr lang="de-DE" dirty="0" smtClean="0"/>
              <a:t>Ich chatte lieber... , als zu...</a:t>
            </a:r>
          </a:p>
          <a:p>
            <a:r>
              <a:rPr lang="de-DE" dirty="0" smtClean="0"/>
              <a:t>Wenn ich online spiele…</a:t>
            </a:r>
          </a:p>
          <a:p>
            <a:r>
              <a:rPr lang="de-DE" dirty="0" smtClean="0"/>
              <a:t>Ich mag keine Online-Spiele, weil…</a:t>
            </a:r>
          </a:p>
          <a:p>
            <a:r>
              <a:rPr lang="de-DE" dirty="0" smtClean="0"/>
              <a:t>Ich nutze Internet..., um... </a:t>
            </a:r>
            <a:r>
              <a:rPr lang="de-DE" dirty="0"/>
              <a:t>z</a:t>
            </a:r>
            <a:r>
              <a:rPr lang="de-DE" dirty="0" smtClean="0"/>
              <a:t>u...</a:t>
            </a:r>
          </a:p>
        </p:txBody>
      </p:sp>
    </p:spTree>
    <p:extLst>
      <p:ext uri="{BB962C8B-B14F-4D97-AF65-F5344CB8AC3E}">
        <p14:creationId xmlns:p14="http://schemas.microsoft.com/office/powerpoint/2010/main" val="133152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treprise">
  <a:themeElements>
    <a:clrScheme name="Entrepris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Entrepris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Entrepris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Entreprise.thmx</Template>
  <TotalTime>22</TotalTime>
  <Words>195</Words>
  <Application>Microsoft Macintosh PowerPoint</Application>
  <PresentationFormat>Présentation à l'écran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Entreprise</vt:lpstr>
      <vt:lpstr>Wenn Surfen und Spielen zur Sucht werden</vt:lpstr>
      <vt:lpstr>Web und Computer : Vorsicht!</vt:lpstr>
      <vt:lpstr>Lies folgenden Artikel!</vt:lpstr>
      <vt:lpstr>Welche Gefahren?</vt:lpstr>
      <vt:lpstr>Check dich! Wie internetsüchtig bist du?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Wenn Surfen und Spielen zur Sucht werden</dc:title>
  <dc:creator>Violaine Bazin</dc:creator>
  <cp:lastModifiedBy>Violaine Bazin</cp:lastModifiedBy>
  <cp:revision>6</cp:revision>
  <dcterms:created xsi:type="dcterms:W3CDTF">2016-03-24T21:01:14Z</dcterms:created>
  <dcterms:modified xsi:type="dcterms:W3CDTF">2016-03-24T21:24:01Z</dcterms:modified>
</cp:coreProperties>
</file>