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A7F-3AA9-436F-8903-F2374FD31C7A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E16C6-786F-43DA-A47E-AAC1DD2CA190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A7F-3AA9-436F-8903-F2374FD31C7A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E16C6-786F-43DA-A47E-AAC1DD2CA19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A7F-3AA9-436F-8903-F2374FD31C7A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E16C6-786F-43DA-A47E-AAC1DD2CA19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A7F-3AA9-436F-8903-F2374FD31C7A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E16C6-786F-43DA-A47E-AAC1DD2CA19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A7F-3AA9-436F-8903-F2374FD31C7A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E16C6-786F-43DA-A47E-AAC1DD2CA190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A7F-3AA9-436F-8903-F2374FD31C7A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E16C6-786F-43DA-A47E-AAC1DD2CA19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A7F-3AA9-436F-8903-F2374FD31C7A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E16C6-786F-43DA-A47E-AAC1DD2CA190}" type="slidenum">
              <a:rPr lang="fr-FR" smtClean="0"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A7F-3AA9-436F-8903-F2374FD31C7A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E16C6-786F-43DA-A47E-AAC1DD2CA19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A7F-3AA9-436F-8903-F2374FD31C7A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E16C6-786F-43DA-A47E-AAC1DD2CA19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A7F-3AA9-436F-8903-F2374FD31C7A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E16C6-786F-43DA-A47E-AAC1DD2CA190}" type="slidenum">
              <a:rPr lang="fr-FR" smtClean="0"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CA7F-3AA9-436F-8903-F2374FD31C7A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E16C6-786F-43DA-A47E-AAC1DD2CA19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C5CA7F-3AA9-436F-8903-F2374FD31C7A}" type="datetimeFigureOut">
              <a:rPr lang="fr-FR" smtClean="0"/>
              <a:t>21/03/16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ACE16C6-786F-43DA-A47E-AAC1DD2CA190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8.jpeg"/><Relationship Id="rId5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In Forum</a:t>
            </a:r>
            <a:br>
              <a:rPr lang="de-DE" smtClean="0"/>
            </a:br>
            <a:r>
              <a:rPr lang="de-DE" smtClean="0"/>
              <a:t>Meine Online-Freunde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Gute Fahrt 3 – Kapitel 6 – Seite 97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96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Was macht vielleicht Benny?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3034680" cy="4565104"/>
          </a:xfrm>
        </p:spPr>
        <p:txBody>
          <a:bodyPr>
            <a:normAutofit/>
          </a:bodyPr>
          <a:lstStyle/>
          <a:p>
            <a:r>
              <a:rPr lang="de-DE" smtClean="0"/>
              <a:t>Er chattet vielleicht.</a:t>
            </a:r>
          </a:p>
          <a:p>
            <a:r>
              <a:rPr lang="de-DE" smtClean="0"/>
              <a:t>Er amüsiert sich.</a:t>
            </a:r>
          </a:p>
          <a:p>
            <a:r>
              <a:rPr lang="de-DE" smtClean="0"/>
              <a:t>Er lächelt.</a:t>
            </a:r>
          </a:p>
          <a:p>
            <a:r>
              <a:rPr lang="de-DE" smtClean="0"/>
              <a:t>Er spricht online.</a:t>
            </a:r>
          </a:p>
          <a:p>
            <a:r>
              <a:rPr lang="de-DE" smtClean="0"/>
              <a:t>Er chattet mit einem Freund</a:t>
            </a:r>
          </a:p>
          <a:p>
            <a:r>
              <a:rPr lang="de-DE" smtClean="0"/>
              <a:t>...</a:t>
            </a:r>
            <a:endParaRPr lang="de-DE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844824"/>
            <a:ext cx="5469805" cy="365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585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de-DE" smtClean="0"/>
              <a:t>Wer denkt was über Freundschaft und Internet? </a:t>
            </a:r>
            <a:r>
              <a:rPr lang="de-DE" sz="2200" smtClean="0"/>
              <a:t>(ÜH Seite 61)</a:t>
            </a:r>
            <a:endParaRPr lang="de-DE" sz="220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" y="1844824"/>
            <a:ext cx="832485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63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mtClean="0"/>
              <a:t>Wer denkt was über Freundschaft und Internet? </a:t>
            </a:r>
            <a:r>
              <a:rPr lang="de-DE" sz="2200" smtClean="0"/>
              <a:t>(ÜH Seite 61)</a:t>
            </a:r>
            <a:endParaRPr lang="de-DE" sz="220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87" y="1844824"/>
            <a:ext cx="8048625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9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mtClean="0"/>
              <a:t>Wer denkt was über Freundschaft und Internet? </a:t>
            </a:r>
            <a:r>
              <a:rPr lang="de-DE" sz="2200" smtClean="0"/>
              <a:t>(ÜH Seite 61)</a:t>
            </a:r>
            <a:endParaRPr lang="de-DE" sz="220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05" y="2019300"/>
            <a:ext cx="8534400" cy="429002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475656" y="3764200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Maxo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6581" y="4164310"/>
            <a:ext cx="39667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smtClean="0">
                <a:solidFill>
                  <a:srgbClr val="FF0000"/>
                </a:solidFill>
              </a:rPr>
              <a:t>Er chattet viel und hat 130 Internet-Freunde.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29546" y="3421335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Selma_HH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56668" y="3666096"/>
            <a:ext cx="3326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smtClean="0">
                <a:solidFill>
                  <a:srgbClr val="FF0000"/>
                </a:solidFill>
              </a:rPr>
              <a:t>Sie trifft ihre Freunde lieber im realen Leben.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529546" y="4781728"/>
            <a:ext cx="1428596" cy="52835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smtClean="0">
                <a:solidFill>
                  <a:srgbClr val="FF0000"/>
                </a:solidFill>
              </a:rPr>
              <a:t>Hansi_bar</a:t>
            </a:r>
            <a:endParaRPr lang="de-DE" b="1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529546" y="5375757"/>
            <a:ext cx="40749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smtClean="0">
                <a:solidFill>
                  <a:srgbClr val="FF0000"/>
                </a:solidFill>
              </a:rPr>
              <a:t>130 echte Freunde = unmöglich</a:t>
            </a:r>
          </a:p>
          <a:p>
            <a:endParaRPr lang="de-DE" sz="2000" b="1" smtClean="0">
              <a:solidFill>
                <a:srgbClr val="FF0000"/>
              </a:solidFill>
            </a:endParaRPr>
          </a:p>
          <a:p>
            <a:r>
              <a:rPr lang="de-DE" sz="2000" b="1" smtClean="0">
                <a:solidFill>
                  <a:srgbClr val="FF0000"/>
                </a:solidFill>
              </a:rPr>
              <a:t>Wichtig ist, was man mit Freunden unternimmt</a:t>
            </a:r>
            <a:endParaRPr lang="de-DE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9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779096" cy="990600"/>
          </a:xfrm>
        </p:spPr>
        <p:txBody>
          <a:bodyPr/>
          <a:lstStyle/>
          <a:p>
            <a:r>
              <a:rPr lang="de-DE" smtClean="0"/>
              <a:t>Befrage auf deinen Nachbarn!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smtClean="0">
                <a:solidFill>
                  <a:srgbClr val="FF0000"/>
                </a:solidFill>
              </a:rPr>
              <a:t>Internet?</a:t>
            </a:r>
          </a:p>
          <a:p>
            <a:pPr lvl="1"/>
            <a:r>
              <a:rPr lang="de-DE" smtClean="0"/>
              <a:t>Wichtig, nützlich :  um Informationen zu suchen, um zu chatten, um zu arbeiten, …</a:t>
            </a:r>
          </a:p>
          <a:p>
            <a:pPr lvl="1"/>
            <a:endParaRPr lang="de-DE" smtClean="0"/>
          </a:p>
          <a:p>
            <a:r>
              <a:rPr lang="de-DE" b="1" smtClean="0">
                <a:solidFill>
                  <a:srgbClr val="FF0000"/>
                </a:solidFill>
              </a:rPr>
              <a:t>Online-Freundschaften?</a:t>
            </a:r>
          </a:p>
          <a:p>
            <a:endParaRPr lang="de-DE" smtClean="0"/>
          </a:p>
          <a:p>
            <a:endParaRPr lang="de-DE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4597" y1="56459" x2="32258" y2="61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04664"/>
            <a:ext cx="1693769" cy="142741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645024"/>
            <a:ext cx="5953182" cy="304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8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779096" cy="990600"/>
          </a:xfrm>
        </p:spPr>
        <p:txBody>
          <a:bodyPr/>
          <a:lstStyle/>
          <a:p>
            <a:r>
              <a:rPr lang="de-DE" smtClean="0"/>
              <a:t>Befrage auf deinen Nachbarn!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smtClean="0">
                <a:solidFill>
                  <a:srgbClr val="FF0000"/>
                </a:solidFill>
              </a:rPr>
              <a:t>Echte Freunde?</a:t>
            </a:r>
          </a:p>
          <a:p>
            <a:endParaRPr lang="de-DE" smtClean="0"/>
          </a:p>
          <a:p>
            <a:endParaRPr lang="de-DE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4597" y1="56459" x2="32258" y2="61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04664"/>
            <a:ext cx="1693769" cy="142741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15" y="2564904"/>
            <a:ext cx="7438705" cy="285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7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Gib Benny ein paar Tipps! </a:t>
            </a:r>
            <a:r>
              <a:rPr lang="de-DE" sz="2400" dirty="0" smtClean="0"/>
              <a:t>(</a:t>
            </a:r>
            <a:r>
              <a:rPr lang="de-DE" sz="2400" dirty="0" smtClean="0"/>
              <a:t>ÜH Seite 61 c.)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Wenn</a:t>
            </a:r>
            <a:r>
              <a:rPr lang="fr-FR" dirty="0" smtClean="0"/>
              <a:t> du</a:t>
            </a:r>
            <a:r>
              <a:rPr lang="is-IS" dirty="0" smtClean="0"/>
              <a:t>….</a:t>
            </a:r>
          </a:p>
          <a:p>
            <a:endParaRPr lang="is-IS" dirty="0"/>
          </a:p>
          <a:p>
            <a:r>
              <a:rPr lang="is-IS" dirty="0" smtClean="0"/>
              <a:t>Du solltest...</a:t>
            </a:r>
          </a:p>
          <a:p>
            <a:endParaRPr lang="is-IS" dirty="0"/>
          </a:p>
          <a:p>
            <a:r>
              <a:rPr lang="is-IS" dirty="0" smtClean="0"/>
              <a:t>Du k</a:t>
            </a:r>
            <a:r>
              <a:rPr lang="is-IS" dirty="0" smtClean="0"/>
              <a:t>önntest...</a:t>
            </a:r>
          </a:p>
          <a:p>
            <a:endParaRPr lang="is-IS" dirty="0"/>
          </a:p>
          <a:p>
            <a:endParaRPr lang="is-IS" dirty="0" smtClean="0"/>
          </a:p>
          <a:p>
            <a:r>
              <a:rPr lang="is-IS" b="1" u="sng" dirty="0" smtClean="0"/>
              <a:t>Zum Beispiel: </a:t>
            </a:r>
            <a:r>
              <a:rPr lang="is-IS" b="1" dirty="0" smtClean="0">
                <a:solidFill>
                  <a:srgbClr val="FF0000"/>
                </a:solidFill>
              </a:rPr>
              <a:t>Wenn du gern Sport treibst, könntest du einem Sportverein beitreten.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34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Gib Benny ein paar Tipps! </a:t>
            </a:r>
            <a:r>
              <a:rPr lang="de-DE" sz="2400" dirty="0" smtClean="0"/>
              <a:t>(</a:t>
            </a:r>
            <a:r>
              <a:rPr lang="de-DE" sz="2400" dirty="0" smtClean="0"/>
              <a:t>ÜH Seite 61 c.)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Du solltest mehr mit Sch</a:t>
            </a:r>
            <a:r>
              <a:rPr lang="de-DE" dirty="0" smtClean="0"/>
              <a:t>ülern unternehmen, zum Beispiel ins Kino oder ins Konzert gehen.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Wenn du gern Sport treibst, könntest du einem Sportverein beitreten.</a:t>
            </a:r>
          </a:p>
          <a:p>
            <a:endParaRPr lang="de-DE" dirty="0" smtClean="0"/>
          </a:p>
          <a:p>
            <a:r>
              <a:rPr lang="de-DE" dirty="0" smtClean="0"/>
              <a:t>Du k</a:t>
            </a:r>
            <a:r>
              <a:rPr lang="de-DE" dirty="0" smtClean="0"/>
              <a:t>önntest auch bei einer Schul-AG mitmachen.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Wenn du die Stadt erkundest, findest du andere Aktivitäten.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6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</TotalTime>
  <Words>254</Words>
  <Application>Microsoft Macintosh PowerPoint</Application>
  <PresentationFormat>Présentation à l'écran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Clarté</vt:lpstr>
      <vt:lpstr>In Forum Meine Online-Freunde</vt:lpstr>
      <vt:lpstr>Was macht vielleicht Benny?</vt:lpstr>
      <vt:lpstr>Wer denkt was über Freundschaft und Internet? (ÜH Seite 61)</vt:lpstr>
      <vt:lpstr>Wer denkt was über Freundschaft und Internet? (ÜH Seite 61)</vt:lpstr>
      <vt:lpstr>Wer denkt was über Freundschaft und Internet? (ÜH Seite 61)</vt:lpstr>
      <vt:lpstr>Befrage auf deinen Nachbarn!</vt:lpstr>
      <vt:lpstr>Befrage auf deinen Nachbarn!</vt:lpstr>
      <vt:lpstr>Gib Benny ein paar Tipps! (ÜH Seite 61 c.)</vt:lpstr>
      <vt:lpstr>Gib Benny ein paar Tipps! (ÜH Seite 61 c.)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Forum Meine Online-Freunde</dc:title>
  <dc:creator>admin admin</dc:creator>
  <cp:lastModifiedBy>Violaine Bazin</cp:lastModifiedBy>
  <cp:revision>9</cp:revision>
  <dcterms:created xsi:type="dcterms:W3CDTF">2016-03-18T08:32:37Z</dcterms:created>
  <dcterms:modified xsi:type="dcterms:W3CDTF">2016-03-21T13:25:02Z</dcterms:modified>
</cp:coreProperties>
</file>