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57" r:id="rId6"/>
    <p:sldId id="262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B453C-B184-4C65-9D70-AC00E19DD36D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85D427-948C-4219-B77F-34D144D80C1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Moderne Technologien</a:t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Gute Fahrt 3 – Kapitel 6 – Seite 96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3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>Pose la question pour obtenir l’information soulignée.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1728192"/>
          </a:xfrm>
        </p:spPr>
        <p:txBody>
          <a:bodyPr/>
          <a:lstStyle/>
          <a:p>
            <a:pPr marL="0" indent="0">
              <a:buNone/>
            </a:pPr>
            <a:r>
              <a:rPr lang="de-DE" i="1" dirty="0" smtClean="0"/>
              <a:t>Beispiel: </a:t>
            </a:r>
            <a:r>
              <a:rPr lang="de-DE" dirty="0" smtClean="0"/>
              <a:t>Ich verwende mein Handy </a:t>
            </a:r>
            <a:r>
              <a:rPr lang="de-DE" u="sng" dirty="0" smtClean="0"/>
              <a:t>zum Telefonieren</a:t>
            </a:r>
            <a:r>
              <a:rPr lang="de-DE" dirty="0" smtClean="0"/>
              <a:t>.</a:t>
            </a:r>
            <a:endParaRPr lang="de-DE" b="1" dirty="0" smtClean="0">
              <a:solidFill>
                <a:srgbClr val="FF0000"/>
              </a:solidFill>
            </a:endParaRPr>
          </a:p>
          <a:p>
            <a:pPr lvl="1"/>
            <a:r>
              <a:rPr lang="de-DE" b="1" u="sng" dirty="0" smtClean="0">
                <a:solidFill>
                  <a:srgbClr val="FF0000"/>
                </a:solidFill>
              </a:rPr>
              <a:t>Wozu</a:t>
            </a:r>
            <a:r>
              <a:rPr lang="de-DE" b="1" dirty="0" smtClean="0">
                <a:solidFill>
                  <a:srgbClr val="FF0000"/>
                </a:solidFill>
              </a:rPr>
              <a:t> verwendest du dein Handy?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4" name="Image 3" descr="Capture d’écran 2016-03-14 à 21.47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0928"/>
            <a:ext cx="8477756" cy="390245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99591" y="2858220"/>
            <a:ext cx="77048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Worauf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wartet</a:t>
            </a:r>
            <a:r>
              <a:rPr lang="fr-FR" sz="2000" b="1" dirty="0" smtClean="0">
                <a:solidFill>
                  <a:srgbClr val="FF0000"/>
                </a:solidFill>
              </a:rPr>
              <a:t> er </a:t>
            </a:r>
            <a:r>
              <a:rPr lang="fr-FR" sz="2000" b="1" dirty="0" err="1" smtClean="0">
                <a:solidFill>
                  <a:srgbClr val="FF0000"/>
                </a:solidFill>
              </a:rPr>
              <a:t>für</a:t>
            </a:r>
            <a:r>
              <a:rPr lang="fr-FR" sz="2000" b="1" dirty="0" smtClean="0">
                <a:solidFill>
                  <a:srgbClr val="FF0000"/>
                </a:solidFill>
              </a:rPr>
              <a:t> sein Smartphone?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1" y="3290223"/>
            <a:ext cx="77048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Wovor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warnt</a:t>
            </a:r>
            <a:r>
              <a:rPr lang="fr-FR" sz="2000" b="1" dirty="0" smtClean="0">
                <a:solidFill>
                  <a:srgbClr val="FF0000"/>
                </a:solidFill>
              </a:rPr>
              <a:t> die </a:t>
            </a:r>
            <a:r>
              <a:rPr lang="fr-FR" sz="2000" b="1" dirty="0" err="1" smtClean="0">
                <a:solidFill>
                  <a:srgbClr val="FF0000"/>
                </a:solidFill>
              </a:rPr>
              <a:t>Website</a:t>
            </a:r>
            <a:r>
              <a:rPr lang="fr-FR" sz="2000" b="1" dirty="0" smtClean="0">
                <a:solidFill>
                  <a:srgbClr val="FF0000"/>
                </a:solidFill>
              </a:rPr>
              <a:t>?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9590" y="3708371"/>
            <a:ext cx="77048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An </a:t>
            </a:r>
            <a:r>
              <a:rPr lang="fr-FR" sz="2000" b="1" dirty="0" err="1" smtClean="0">
                <a:solidFill>
                  <a:srgbClr val="FF0000"/>
                </a:solidFill>
              </a:rPr>
              <a:t>wen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denkst</a:t>
            </a:r>
            <a:r>
              <a:rPr lang="fr-FR" sz="2000" b="1" dirty="0" smtClean="0">
                <a:solidFill>
                  <a:srgbClr val="FF0000"/>
                </a:solidFill>
              </a:rPr>
              <a:t> du?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33483" y="4140374"/>
            <a:ext cx="77048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Woran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denkst</a:t>
            </a:r>
            <a:r>
              <a:rPr lang="fr-FR" sz="2000" b="1" dirty="0" smtClean="0">
                <a:solidFill>
                  <a:srgbClr val="FF0000"/>
                </a:solidFill>
              </a:rPr>
              <a:t> du?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33483" y="4572377"/>
            <a:ext cx="77048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Womit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surfst</a:t>
            </a:r>
            <a:r>
              <a:rPr lang="fr-FR" sz="2000" b="1" dirty="0" smtClean="0">
                <a:solidFill>
                  <a:srgbClr val="FF0000"/>
                </a:solidFill>
              </a:rPr>
              <a:t> du </a:t>
            </a:r>
            <a:r>
              <a:rPr lang="fr-FR" sz="2000" b="1" dirty="0" err="1" smtClean="0">
                <a:solidFill>
                  <a:srgbClr val="FF0000"/>
                </a:solidFill>
              </a:rPr>
              <a:t>im</a:t>
            </a:r>
            <a:r>
              <a:rPr lang="fr-FR" sz="2000" b="1" dirty="0" smtClean="0">
                <a:solidFill>
                  <a:srgbClr val="FF0000"/>
                </a:solidFill>
              </a:rPr>
              <a:t> Internet?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33483" y="5085184"/>
            <a:ext cx="77048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Wofür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interessierst</a:t>
            </a:r>
            <a:r>
              <a:rPr lang="fr-FR" sz="2000" b="1" dirty="0" smtClean="0">
                <a:solidFill>
                  <a:srgbClr val="FF0000"/>
                </a:solidFill>
              </a:rPr>
              <a:t> du </a:t>
            </a:r>
            <a:r>
              <a:rPr lang="fr-FR" sz="2000" b="1" dirty="0" err="1" smtClean="0">
                <a:solidFill>
                  <a:srgbClr val="FF0000"/>
                </a:solidFill>
              </a:rPr>
              <a:t>dich</a:t>
            </a:r>
            <a:r>
              <a:rPr lang="fr-FR" sz="2000" b="1" dirty="0" smtClean="0">
                <a:solidFill>
                  <a:srgbClr val="FF0000"/>
                </a:solidFill>
              </a:rPr>
              <a:t>?</a:t>
            </a:r>
          </a:p>
          <a:p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33482" y="6021288"/>
            <a:ext cx="77048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Worüber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denkt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ihr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im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Unterricht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smtClean="0">
                <a:solidFill>
                  <a:srgbClr val="FF0000"/>
                </a:solidFill>
              </a:rPr>
              <a:t>nach?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6-03-14 à 21.36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69944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6-03-14 à 21.36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34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6-03-14 à 21.36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6100740" cy="6858000"/>
          </a:xfrm>
          <a:prstGeom prst="rect">
            <a:avLst/>
          </a:prstGeom>
        </p:spPr>
      </p:pic>
      <p:pic>
        <p:nvPicPr>
          <p:cNvPr id="3" name="Image 2" descr="Capture d’écran 2016-03-14 à 21.37.2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868" y="4869160"/>
            <a:ext cx="2993132" cy="16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de-DE" dirty="0" smtClean="0"/>
              <a:t>Wozu eigentlich?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r>
              <a:rPr lang="de-DE" dirty="0"/>
              <a:t>...............% der Jugendlichen gehen Online, um </a:t>
            </a:r>
            <a:r>
              <a:rPr lang="de-DE" dirty="0" smtClean="0"/>
              <a:t>…</a:t>
            </a:r>
          </a:p>
          <a:p>
            <a:endParaRPr lang="de-DE" dirty="0"/>
          </a:p>
          <a:p>
            <a:endParaRPr lang="de-DE" dirty="0"/>
          </a:p>
          <a:p>
            <a:r>
              <a:rPr lang="fr-FR" dirty="0" err="1"/>
              <a:t>Dafür</a:t>
            </a:r>
            <a:r>
              <a:rPr lang="fr-FR" dirty="0"/>
              <a:t> </a:t>
            </a:r>
            <a:r>
              <a:rPr lang="fr-FR" dirty="0" err="1"/>
              <a:t>benutzen</a:t>
            </a:r>
            <a:r>
              <a:rPr lang="fr-FR" dirty="0"/>
              <a:t> </a:t>
            </a:r>
            <a:r>
              <a:rPr lang="fr-FR" dirty="0" err="1"/>
              <a:t>sie</a:t>
            </a:r>
            <a:r>
              <a:rPr lang="fr-FR" dirty="0"/>
              <a:t> .....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1412776"/>
            <a:ext cx="1274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98 %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15816" y="2060848"/>
            <a:ext cx="4638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im Internet zu surfen.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55976" y="3356992"/>
            <a:ext cx="3816424" cy="144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e</a:t>
            </a:r>
            <a:r>
              <a:rPr lang="de-DE" sz="2800" b="1" dirty="0" smtClean="0">
                <a:solidFill>
                  <a:srgbClr val="FF0000"/>
                </a:solidFill>
              </a:rPr>
              <a:t>in Laptop oder einen Computer (99 %).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7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de-DE" dirty="0" smtClean="0"/>
              <a:t>Wozu eigentlich?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r>
              <a:rPr lang="de-DE" dirty="0" smtClean="0"/>
              <a:t>Sie wollen nämlich ....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Viele ...</a:t>
            </a:r>
          </a:p>
          <a:p>
            <a:endParaRPr lang="de-DE" dirty="0"/>
          </a:p>
        </p:txBody>
      </p:sp>
      <p:sp>
        <p:nvSpPr>
          <p:cNvPr id="5" name="ZoneTexte 4"/>
          <p:cNvSpPr txBox="1"/>
          <p:nvPr/>
        </p:nvSpPr>
        <p:spPr>
          <a:xfrm>
            <a:off x="1043608" y="213285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... vor allem Informationen für Referate oder Hausaufgaben suchen (76 %) und Communitys nutzen (74 %).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35696" y="386104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s</a:t>
            </a:r>
            <a:r>
              <a:rPr lang="de-DE" sz="2800" b="1" dirty="0" smtClean="0">
                <a:solidFill>
                  <a:srgbClr val="FF0000"/>
                </a:solidFill>
              </a:rPr>
              <a:t>ehen sich auch Videos an oder hören Musik (73 %).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pPr algn="ctr"/>
            <a:r>
              <a:rPr lang="de-DE" dirty="0" smtClean="0"/>
              <a:t>Wozu eigentlich?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Am wichtigsten ist ihnen, .....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Computer und Internet bleiben ....</a:t>
            </a:r>
          </a:p>
          <a:p>
            <a:endParaRPr lang="de-DE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220486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..., etwas mit der Familie oder mit Freunden zu unternehmen (68 %).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465313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...für viele ein soziales Medium, das sie in ihrer Freizeit nutzen.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3690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Wozu Internet in Deutschland genutzt wird?</a:t>
            </a:r>
            <a:br>
              <a:rPr lang="de-DE" dirty="0" smtClean="0"/>
            </a:br>
            <a:r>
              <a:rPr lang="fr-FR" u="sng" dirty="0" smtClean="0">
                <a:solidFill>
                  <a:srgbClr val="FF0000"/>
                </a:solidFill>
              </a:rPr>
              <a:t>Objectif</a:t>
            </a:r>
            <a:r>
              <a:rPr lang="fr-FR" dirty="0" smtClean="0">
                <a:solidFill>
                  <a:srgbClr val="FF0000"/>
                </a:solidFill>
              </a:rPr>
              <a:t> : les interrogatifs en </a:t>
            </a:r>
            <a:r>
              <a:rPr lang="de-DE" dirty="0" smtClean="0">
                <a:solidFill>
                  <a:srgbClr val="FF0000"/>
                </a:solidFill>
              </a:rPr>
              <a:t>WO-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680520"/>
          </a:xfrm>
        </p:spPr>
        <p:txBody>
          <a:bodyPr>
            <a:normAutofit/>
          </a:bodyPr>
          <a:lstStyle/>
          <a:p>
            <a:r>
              <a:rPr lang="fr-FR" dirty="0" smtClean="0"/>
              <a:t>Pour poser une question sur un groupe prépositionnel, on utilise un interrogatif composé de WO- et de la préposition:</a:t>
            </a:r>
          </a:p>
          <a:p>
            <a:endParaRPr lang="fr-FR" dirty="0" smtClean="0"/>
          </a:p>
          <a:p>
            <a:pPr lvl="1"/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Wofür interessierst du dich?</a:t>
            </a:r>
          </a:p>
          <a:p>
            <a:pPr lvl="1"/>
            <a:endParaRPr lang="de-D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Wo</a:t>
            </a:r>
            <a:r>
              <a:rPr lang="de-DE" i="1" u="sng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über habt ihr gesprochen?</a:t>
            </a:r>
          </a:p>
          <a:p>
            <a:pPr marL="347472" lvl="1" indent="0" algn="r">
              <a:buNone/>
            </a:pPr>
            <a:endParaRPr lang="de-D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7472" lvl="1" indent="0" algn="r">
              <a:buNone/>
            </a:pPr>
            <a:endParaRPr lang="fr-FR" i="1" dirty="0" smtClean="0"/>
          </a:p>
          <a:p>
            <a:pPr marL="347472" lvl="1" indent="0" algn="r">
              <a:buNone/>
            </a:pPr>
            <a:r>
              <a:rPr lang="fr-FR" i="1" dirty="0" smtClean="0"/>
              <a:t>On ajoute un « r » quand la préposition commence par une voyelle</a:t>
            </a:r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835696" y="4941168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8523" y1="75776" x2="65341" y2="75776"/>
                        <a14:foregroundMark x1="44318" y1="54037" x2="60227" y2="54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82216" cy="89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0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Lorsque la préposition porte sur une personne, on utilise la préposition suivie de l’interrogatif WER, qui se met au cas exigé par la préposition.</a:t>
            </a:r>
          </a:p>
          <a:p>
            <a:endParaRPr lang="fr-FR" dirty="0"/>
          </a:p>
          <a:p>
            <a:pPr lvl="1"/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Worauf wartest du?</a:t>
            </a:r>
          </a:p>
          <a:p>
            <a:pPr lvl="1"/>
            <a:endParaRPr lang="de-D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Auf </a:t>
            </a:r>
            <a:r>
              <a:rPr lang="de-DE" i="1" u="sng" dirty="0" smtClean="0">
                <a:solidFill>
                  <a:schemeClr val="accent2">
                    <a:lumMod val="75000"/>
                  </a:schemeClr>
                </a:solidFill>
              </a:rPr>
              <a:t>wen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 wartest du? 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(auf +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accusatif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de-D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de-DE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Mit </a:t>
            </a:r>
            <a:r>
              <a:rPr lang="de-DE" i="1" u="sng" dirty="0" smtClean="0">
                <a:solidFill>
                  <a:schemeClr val="accent2">
                    <a:lumMod val="75000"/>
                  </a:schemeClr>
                </a:solidFill>
              </a:rPr>
              <a:t>wem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 sprichst du? 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(mit +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datif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de-DE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3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</TotalTime>
  <Words>275</Words>
  <Application>Microsoft Office PowerPoint</Application>
  <PresentationFormat>Affichage à l'écran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Aspect</vt:lpstr>
      <vt:lpstr>Moderne Technologien </vt:lpstr>
      <vt:lpstr>Présentation PowerPoint</vt:lpstr>
      <vt:lpstr>Présentation PowerPoint</vt:lpstr>
      <vt:lpstr>Présentation PowerPoint</vt:lpstr>
      <vt:lpstr>Wozu eigentlich?</vt:lpstr>
      <vt:lpstr>Wozu eigentlich?</vt:lpstr>
      <vt:lpstr>Wozu eigentlich?</vt:lpstr>
      <vt:lpstr>Wozu Internet in Deutschland genutzt wird? Objectif : les interrogatifs en WO-</vt:lpstr>
      <vt:lpstr>Présentation PowerPoint</vt:lpstr>
      <vt:lpstr>Pose la question pour obtenir l’information soulignée.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 admin</dc:creator>
  <cp:lastModifiedBy>admin admin</cp:lastModifiedBy>
  <cp:revision>13</cp:revision>
  <dcterms:created xsi:type="dcterms:W3CDTF">2016-03-04T14:38:35Z</dcterms:created>
  <dcterms:modified xsi:type="dcterms:W3CDTF">2016-03-18T10:10:08Z</dcterms:modified>
</cp:coreProperties>
</file>