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C213A9-C24D-4C5A-8EAE-98F1DE88D950}" type="datetimeFigureOut">
              <a:rPr lang="fr-FR" smtClean="0"/>
              <a:t>04/03/2016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5372DC-25C5-4D5A-9B2B-9FEA9C2764A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Tina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ihre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Gute</a:t>
            </a:r>
            <a:r>
              <a:rPr lang="fr-FR" dirty="0" smtClean="0"/>
              <a:t> </a:t>
            </a:r>
            <a:r>
              <a:rPr lang="fr-FR" dirty="0" err="1" smtClean="0"/>
              <a:t>Fahrt</a:t>
            </a:r>
            <a:r>
              <a:rPr lang="fr-FR" dirty="0" smtClean="0"/>
              <a:t> 3 – </a:t>
            </a:r>
            <a:r>
              <a:rPr lang="fr-FR" dirty="0" err="1" smtClean="0"/>
              <a:t>Kapitel</a:t>
            </a:r>
            <a:r>
              <a:rPr lang="fr-FR" dirty="0" smtClean="0"/>
              <a:t> 6 – </a:t>
            </a:r>
            <a:r>
              <a:rPr lang="fr-FR" dirty="0" err="1" smtClean="0"/>
              <a:t>Seite</a:t>
            </a:r>
            <a:r>
              <a:rPr lang="fr-FR" dirty="0" smtClean="0"/>
              <a:t> 96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132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de-DE" dirty="0" smtClean="0"/>
              <a:t>Alle online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0648" y="3509017"/>
            <a:ext cx="4725416" cy="6183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200" b="1" dirty="0" smtClean="0"/>
              <a:t>Moderne Technologien</a:t>
            </a:r>
            <a:endParaRPr lang="de-DE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275233" y="2370183"/>
            <a:ext cx="144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5">
                    <a:lumMod val="75000"/>
                  </a:schemeClr>
                </a:solidFill>
              </a:rPr>
              <a:t>das Handy</a:t>
            </a:r>
            <a:endParaRPr lang="de-D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862742" y="2511483"/>
            <a:ext cx="2087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5">
                    <a:lumMod val="75000"/>
                  </a:schemeClr>
                </a:solidFill>
              </a:rPr>
              <a:t>das Smartphone</a:t>
            </a:r>
            <a:endParaRPr lang="de-D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6865" y="2111373"/>
            <a:ext cx="18165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de-DE" sz="2000" b="1" dirty="0" smtClean="0">
                <a:solidFill>
                  <a:schemeClr val="accent5">
                    <a:lumMod val="75000"/>
                  </a:schemeClr>
                </a:solidFill>
              </a:rPr>
              <a:t>er Computer</a:t>
            </a:r>
            <a:endParaRPr lang="de-D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389262" y="2114408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5">
                    <a:lumMod val="75000"/>
                  </a:schemeClr>
                </a:solidFill>
              </a:rPr>
              <a:t>das Laptop</a:t>
            </a:r>
            <a:endParaRPr lang="de-D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50063" y="5967480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chatten</a:t>
            </a: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96775" y="4539892"/>
            <a:ext cx="231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m Internet surfen</a:t>
            </a: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0778" y="5367315"/>
            <a:ext cx="2056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Mails schreiben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431911" y="4120044"/>
            <a:ext cx="2502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Videospiele spielen</a:t>
            </a: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91774" y="4530210"/>
            <a:ext cx="2820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a</a:t>
            </a:r>
            <a:r>
              <a:rPr lang="de-DE" sz="2000" b="1" dirty="0" smtClean="0">
                <a:solidFill>
                  <a:srgbClr val="FF0000"/>
                </a:solidFill>
              </a:rPr>
              <a:t>m Computer arbeiten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6093" y="5805264"/>
            <a:ext cx="2887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e</a:t>
            </a:r>
            <a:r>
              <a:rPr lang="de-DE" sz="2000" b="1" dirty="0" smtClean="0">
                <a:solidFill>
                  <a:srgbClr val="FF0000"/>
                </a:solidFill>
              </a:rPr>
              <a:t>in Referat vorbereiten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9992" y="4965048"/>
            <a:ext cx="28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e</a:t>
            </a:r>
            <a:r>
              <a:rPr lang="de-DE" sz="2000" b="1" dirty="0" smtClean="0">
                <a:solidFill>
                  <a:srgbClr val="FF0000"/>
                </a:solidFill>
              </a:rPr>
              <a:t>inen Text ausdrücken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898074" y="5365158"/>
            <a:ext cx="1702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Musik hören</a:t>
            </a: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098507" y="4969946"/>
            <a:ext cx="203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Videos ansehen</a:t>
            </a: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741273" y="3108907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5">
                    <a:lumMod val="75000"/>
                  </a:schemeClr>
                </a:solidFill>
              </a:rPr>
              <a:t>klicken</a:t>
            </a:r>
            <a:endParaRPr lang="de-D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60020" y="2748990"/>
            <a:ext cx="165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5">
                    <a:lumMod val="75000"/>
                  </a:schemeClr>
                </a:solidFill>
              </a:rPr>
              <a:t>downloaden</a:t>
            </a:r>
            <a:endParaRPr lang="de-D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98507" y="5767425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de-DE" sz="2000" b="1" dirty="0" smtClean="0">
                <a:solidFill>
                  <a:schemeClr val="accent1">
                    <a:lumMod val="75000"/>
                  </a:schemeClr>
                </a:solidFill>
              </a:rPr>
              <a:t>nline spielen</a:t>
            </a: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78954" y="2911593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5">
                    <a:lumMod val="75000"/>
                  </a:schemeClr>
                </a:solidFill>
              </a:rPr>
              <a:t>speichern</a:t>
            </a:r>
            <a:endParaRPr lang="de-DE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69475" y="4157583"/>
            <a:ext cx="1531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u="sng" dirty="0" smtClean="0">
                <a:solidFill>
                  <a:srgbClr val="FF0000"/>
                </a:solidFill>
              </a:rPr>
              <a:t>ARBEITEN</a:t>
            </a:r>
            <a:endParaRPr lang="de-DE" sz="2000" b="1" u="sng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311216" y="3711323"/>
            <a:ext cx="1277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u="sng" dirty="0" smtClean="0">
                <a:solidFill>
                  <a:schemeClr val="accent1">
                    <a:lumMod val="75000"/>
                  </a:schemeClr>
                </a:solidFill>
              </a:rPr>
              <a:t>SPIELEN</a:t>
            </a:r>
            <a:endParaRPr lang="de-DE" sz="2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396867" y="1428745"/>
            <a:ext cx="2212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u="sng" dirty="0" smtClean="0">
                <a:solidFill>
                  <a:schemeClr val="accent5">
                    <a:lumMod val="75000"/>
                  </a:schemeClr>
                </a:solidFill>
              </a:rPr>
              <a:t>DAS MATERIAL</a:t>
            </a:r>
            <a:endParaRPr lang="de-DE" sz="2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7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Tina und…?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de-DE" dirty="0" smtClean="0"/>
              <a:t>Wer ist auf dem Bild? Wie fühlt sich Tina?</a:t>
            </a:r>
            <a:endParaRPr lang="de-D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060848"/>
            <a:ext cx="5689823" cy="449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Hör dir den Dialog zu!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de-DE" dirty="0" smtClean="0"/>
              <a:t>Welche der folgenden Funktionen erwähnt Tina?</a:t>
            </a:r>
            <a:endParaRPr lang="de-D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321260"/>
            <a:ext cx="7522865" cy="3816424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1259632" y="3068960"/>
            <a:ext cx="3024336" cy="504056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115616" y="3725416"/>
            <a:ext cx="3024336" cy="504056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412032" y="4185084"/>
            <a:ext cx="3321000" cy="483452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412032" y="5085184"/>
            <a:ext cx="3808040" cy="504056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3316052" y="5381600"/>
            <a:ext cx="611623" cy="504056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64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Fülle die Tabelle aus!</a:t>
            </a:r>
            <a:endParaRPr lang="de-D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539873"/>
              </p:ext>
            </p:extLst>
          </p:nvPr>
        </p:nvGraphicFramePr>
        <p:xfrm>
          <a:off x="457200" y="1600200"/>
          <a:ext cx="8229600" cy="4251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Tinas Argumente für ein Smartphone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Die Argumente ihrer Mutter gegen ein Smartphone</a:t>
                      </a:r>
                      <a:endParaRPr lang="de-DE" noProof="0"/>
                    </a:p>
                  </a:txBody>
                  <a:tcPr/>
                </a:tc>
              </a:tr>
              <a:tr h="3431261">
                <a:tc>
                  <a:txBody>
                    <a:bodyPr/>
                    <a:lstStyle/>
                    <a:p>
                      <a:pPr algn="just"/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7544" y="2524254"/>
            <a:ext cx="338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- Ein Smartphone hat Internet.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5" y="2951730"/>
            <a:ext cx="3916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- Bei Problemen mit den Hausaufgaben kann man mit Freunden chatten.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7543" y="3875060"/>
            <a:ext cx="4032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- Das Laptop passt nicht in ihre Tasche.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545" y="4521390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- Sie würde sich nicht so einsam fühlen.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561749" y="2431921"/>
            <a:ext cx="3916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- Tina hat schon ein Handy.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61749" y="2801253"/>
            <a:ext cx="3916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- Sie kann damit auch Fotos machen und Musik hören.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561749" y="3413395"/>
            <a:ext cx="3916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- Tina besitzt auch ein Laptop.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8873" y="3736560"/>
            <a:ext cx="3916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- Sie muss nicht immer chatten, sondern auch telefonieren.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578873" y="4521390"/>
            <a:ext cx="3916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- Man kann seinen Weg ohne GPS finden.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9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</TotalTime>
  <Words>180</Words>
  <Application>Microsoft Office PowerPoint</Application>
  <PresentationFormat>Affichage à l'écran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Exécutif</vt:lpstr>
      <vt:lpstr>Tina und ihre Community</vt:lpstr>
      <vt:lpstr>Alle online</vt:lpstr>
      <vt:lpstr>Tina und…?</vt:lpstr>
      <vt:lpstr>Hör dir den Dialog zu!</vt:lpstr>
      <vt:lpstr>Fülle die Tabelle aus!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Tina und ihre Community</dc:title>
  <dc:creator>admin admin</dc:creator>
  <cp:lastModifiedBy>admin admin</cp:lastModifiedBy>
  <cp:revision>6</cp:revision>
  <dcterms:created xsi:type="dcterms:W3CDTF">2016-03-04T15:03:35Z</dcterms:created>
  <dcterms:modified xsi:type="dcterms:W3CDTF">2016-03-04T15:31:04Z</dcterms:modified>
</cp:coreProperties>
</file>