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3" r:id="rId3"/>
    <p:sldId id="294" r:id="rId4"/>
    <p:sldId id="297" r:id="rId5"/>
    <p:sldId id="266" r:id="rId6"/>
    <p:sldId id="258" r:id="rId7"/>
    <p:sldId id="298" r:id="rId8"/>
    <p:sldId id="260" r:id="rId9"/>
    <p:sldId id="261" r:id="rId10"/>
    <p:sldId id="262" r:id="rId11"/>
    <p:sldId id="264" r:id="rId12"/>
    <p:sldId id="265" r:id="rId13"/>
    <p:sldId id="267" r:id="rId14"/>
    <p:sldId id="295" r:id="rId15"/>
    <p:sldId id="268" r:id="rId16"/>
    <p:sldId id="269" r:id="rId17"/>
    <p:sldId id="270" r:id="rId18"/>
    <p:sldId id="271" r:id="rId19"/>
    <p:sldId id="299" r:id="rId20"/>
    <p:sldId id="273" r:id="rId21"/>
    <p:sldId id="274" r:id="rId22"/>
    <p:sldId id="275" r:id="rId23"/>
    <p:sldId id="277" r:id="rId24"/>
    <p:sldId id="278" r:id="rId25"/>
    <p:sldId id="279" r:id="rId26"/>
    <p:sldId id="296" r:id="rId27"/>
    <p:sldId id="280" r:id="rId28"/>
    <p:sldId id="306" r:id="rId29"/>
    <p:sldId id="281" r:id="rId30"/>
    <p:sldId id="282" r:id="rId31"/>
    <p:sldId id="283" r:id="rId32"/>
    <p:sldId id="301" r:id="rId33"/>
    <p:sldId id="285" r:id="rId34"/>
    <p:sldId id="286" r:id="rId35"/>
    <p:sldId id="287" r:id="rId36"/>
    <p:sldId id="289" r:id="rId37"/>
    <p:sldId id="290" r:id="rId38"/>
    <p:sldId id="291" r:id="rId39"/>
    <p:sldId id="302" r:id="rId40"/>
    <p:sldId id="292" r:id="rId41"/>
    <p:sldId id="304" r:id="rId42"/>
    <p:sldId id="305" r:id="rId43"/>
    <p:sldId id="307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87" autoAdjust="0"/>
  </p:normalViewPr>
  <p:slideViewPr>
    <p:cSldViewPr>
      <p:cViewPr varScale="1">
        <p:scale>
          <a:sx n="75" d="100"/>
          <a:sy n="75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3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61"/>
            <a:ext cx="8500063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B05-5318-4C55-B91A-0E69347DFD0A}" type="datetimeFigureOut">
              <a:rPr lang="fr-FR" smtClean="0"/>
              <a:pPr/>
              <a:t>19/03/2016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286-13CD-4784-A3B9-B76E5AF0F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B05-5318-4C55-B91A-0E69347DFD0A}" type="datetimeFigureOut">
              <a:rPr lang="fr-FR" smtClean="0"/>
              <a:pPr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286-13CD-4784-A3B9-B76E5AF0F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et texte vertic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200" y="6356352"/>
            <a:ext cx="1971947" cy="365125"/>
          </a:xfrm>
        </p:spPr>
        <p:txBody>
          <a:bodyPr/>
          <a:lstStyle/>
          <a:p>
            <a:fld id="{CC5BCB05-5318-4C55-B91A-0E69347DFD0A}" type="datetimeFigureOut">
              <a:rPr lang="fr-FR" smtClean="0"/>
              <a:pPr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3" y="6356352"/>
            <a:ext cx="5687787" cy="365125"/>
          </a:xfrm>
        </p:spPr>
        <p:txBody>
          <a:bodyPr/>
          <a:lstStyle/>
          <a:p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6" y="2743542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9" y="462249"/>
            <a:ext cx="1370887" cy="57147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2"/>
            <a:ext cx="1968899" cy="365125"/>
          </a:xfrm>
        </p:spPr>
        <p:txBody>
          <a:bodyPr/>
          <a:lstStyle/>
          <a:p>
            <a:fld id="{C64BF286-13CD-4784-A3B9-B76E5AF0F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B05-5318-4C55-B91A-0E69347DFD0A}" type="datetimeFigureOut">
              <a:rPr lang="fr-FR" smtClean="0"/>
              <a:pPr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286-13CD-4784-A3B9-B76E5AF0F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8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6" y="4589465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B05-5318-4C55-B91A-0E69347DFD0A}" type="datetimeFigureOut">
              <a:rPr lang="fr-FR" smtClean="0"/>
              <a:pPr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286-13CD-4784-A3B9-B76E5AF0F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B05-5318-4C55-B91A-0E69347DFD0A}" type="datetimeFigureOut">
              <a:rPr lang="fr-FR" smtClean="0"/>
              <a:pPr/>
              <a:t>19/03/2016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286-13CD-4784-A3B9-B76E5AF0F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8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6"/>
            <a:ext cx="4489704" cy="343376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8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6"/>
            <a:ext cx="4489704" cy="343376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B05-5318-4C55-B91A-0E69347DFD0A}" type="datetimeFigureOut">
              <a:rPr lang="fr-FR" smtClean="0"/>
              <a:pPr/>
              <a:t>19/03/2016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286-13CD-4784-A3B9-B76E5AF0F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B05-5318-4C55-B91A-0E69347DFD0A}" type="datetimeFigureOut">
              <a:rPr lang="fr-FR" smtClean="0"/>
              <a:pPr/>
              <a:t>19/03/2016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286-13CD-4784-A3B9-B76E5AF0F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B05-5318-4C55-B91A-0E69347DFD0A}" type="datetimeFigureOut">
              <a:rPr lang="fr-FR" smtClean="0"/>
              <a:pPr/>
              <a:t>19/03/2016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286-13CD-4784-A3B9-B76E5AF0F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8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7" y="2465296"/>
            <a:ext cx="3834875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B05-5318-4C55-B91A-0E69347DFD0A}" type="datetimeFigureOut">
              <a:rPr lang="fr-FR" smtClean="0"/>
              <a:pPr/>
              <a:t>19/03/2016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286-13CD-4784-A3B9-B76E5AF0F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8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5"/>
            <a:ext cx="3834875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CB05-5318-4C55-B91A-0E69347DFD0A}" type="datetimeFigureOut">
              <a:rPr lang="fr-FR" smtClean="0"/>
              <a:pPr/>
              <a:t>19/03/2016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286-13CD-4784-A3B9-B76E5AF0F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2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5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1" y="6356352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CB05-5318-4C55-B91A-0E69347DFD0A}" type="datetimeFigureOut">
              <a:rPr lang="fr-FR" smtClean="0"/>
              <a:pPr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2"/>
            <a:ext cx="5687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3" y="6356352"/>
            <a:ext cx="1968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F286-13CD-4784-A3B9-B76E5AF0F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9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2.jpeg"/><Relationship Id="rId5" Type="http://schemas.openxmlformats.org/officeDocument/2006/relationships/image" Target="../media/image41.jpeg"/><Relationship Id="rId10" Type="http://schemas.openxmlformats.org/officeDocument/2006/relationships/image" Target="../media/image21.jpeg"/><Relationship Id="rId4" Type="http://schemas.openxmlformats.org/officeDocument/2006/relationships/image" Target="../media/image40.jpeg"/><Relationship Id="rId9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file:///C:\Utilisateurs\Pierre\Documents\ENSEIGNEMENT%20DE%20L'ALLEMAND\COLLEGE\DIAPORAMAS\SECTIONS%20EURO%204EMES\DIE%20DEUTSCHEN%20MARKEN\DEUTSCHE%20ERFINDER\50%20DEUTSCHE%20ERFINDUNGE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51784" y="1724616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DEUTSCHE ERFINDER</a:t>
            </a:r>
          </a:p>
          <a:p>
            <a:pPr algn="ctr"/>
            <a:r>
              <a:rPr lang="fr-F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DEUTSCHE ERFINDUNGEN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09984" y="5400001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Kaffeefilter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199" r="18933"/>
          <a:stretch>
            <a:fillRect/>
          </a:stretch>
        </p:blipFill>
        <p:spPr bwMode="auto">
          <a:xfrm>
            <a:off x="5332914" y="2420888"/>
            <a:ext cx="1636763" cy="26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09984" y="5400001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Buchdruck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95802" y="2348880"/>
            <a:ext cx="3075240" cy="277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09984" y="5400001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Jeanshose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2" y="2060849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09984" y="5400001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Zahnpasta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800" y="3068961"/>
            <a:ext cx="4191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09984" y="5400001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Currywurst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fplusd.org/uploads/pics/Currywurst_preparee_par_Julia_Gi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92897"/>
            <a:ext cx="3322340" cy="24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524232" y="5400001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Schraubstollenschuhe</a:t>
            </a:r>
            <a:endParaRPr lang="fr-F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11364" b="13636"/>
          <a:stretch>
            <a:fillRect/>
          </a:stretch>
        </p:blipFill>
        <p:spPr bwMode="auto">
          <a:xfrm>
            <a:off x="4310050" y="2204864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54" y="2214554"/>
            <a:ext cx="2762236" cy="276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077" y="2564904"/>
            <a:ext cx="3581373" cy="27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1429" b="11835"/>
          <a:stretch>
            <a:fillRect/>
          </a:stretch>
        </p:blipFill>
        <p:spPr bwMode="auto">
          <a:xfrm>
            <a:off x="3809984" y="2780929"/>
            <a:ext cx="4833886" cy="278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 l="49073" t="25624" r="33349" b="30402"/>
          <a:stretch>
            <a:fillRect/>
          </a:stretch>
        </p:blipFill>
        <p:spPr bwMode="auto">
          <a:xfrm>
            <a:off x="5238744" y="2708920"/>
            <a:ext cx="17145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87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151784" y="4653137"/>
            <a:ext cx="5472608" cy="953145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Kennst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</a:t>
            </a:r>
          </a:p>
          <a:p>
            <a:pPr algn="ctr"/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deutsche </a:t>
            </a:r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Erfinder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26" name="Picture 2" descr="http://www.herodote.net/Images/Guten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692696"/>
            <a:ext cx="1428750" cy="1690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ctinnovation.com/wp-content/uploads/2011/09/Albert_Einstein-43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12" y="2204865"/>
            <a:ext cx="1389364" cy="1805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57696"/>
            <a:ext cx="1029974" cy="102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6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777" y="2564904"/>
            <a:ext cx="4025903" cy="303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7769" y="2636912"/>
            <a:ext cx="4156353" cy="304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199" r="18933"/>
          <a:stretch>
            <a:fillRect/>
          </a:stretch>
        </p:blipFill>
        <p:spPr bwMode="auto">
          <a:xfrm>
            <a:off x="5353556" y="2780928"/>
            <a:ext cx="1636763" cy="26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95802" y="2492896"/>
            <a:ext cx="3075240" cy="277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5515" y="2204865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298" y="3068961"/>
            <a:ext cx="4191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plusd.org/uploads/pics/Currywurst_preparee_par_Julia_Gi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708921"/>
            <a:ext cx="3322340" cy="24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11364" b="13636"/>
          <a:stretch>
            <a:fillRect/>
          </a:stretch>
        </p:blipFill>
        <p:spPr bwMode="auto">
          <a:xfrm>
            <a:off x="4310050" y="2492896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24000" y="18720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1897   =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24000" y="23760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1859    =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24000" y="35280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1922    =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24000" y="62640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24000" y="45720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    =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324000" y="29880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1886    =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24000" y="51480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1908    =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24000" y="40680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1890    =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24000" y="57240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1440    =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800000" y="1872001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achtzehnhundertsiebenundneunzig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00000" y="2376001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achtzehnhundertneunundfünfzig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800000" y="2988000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achtzehnhundertsechsundachtzig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00000" y="3528000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neunzehnhundertzweiundzwanzig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800000" y="4068000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achtzehnhundertneunzig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00000" y="4572001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neunzehnhunderteinundvierzig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00000" y="5148001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neunzehnhundertacht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00000" y="5724001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vierzehnhundertvierzig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800000" y="6264001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zweitausendsechzehn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space réservé du texte 1"/>
          <p:cNvSpPr txBox="1">
            <a:spLocks/>
          </p:cNvSpPr>
          <p:nvPr/>
        </p:nvSpPr>
        <p:spPr>
          <a:xfrm>
            <a:off x="2369345" y="764705"/>
            <a:ext cx="7667625" cy="95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43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080" y="2045949"/>
            <a:ext cx="2762236" cy="276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238480" y="5400001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Felix Hoffmann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1897</a:t>
            </a:r>
          </a:p>
          <a:p>
            <a:pPr algn="ctr"/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Aspirin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122" name="Picture 2" descr="http://upload.wikimedia.org/wikipedia/commons/thumb/6/67/Felix_Hoffman.jpg/220px-Felix_Hoff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033203"/>
            <a:ext cx="2095500" cy="26955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19736" y="479889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Felix Hoffmann</a:t>
            </a: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151785" y="4653137"/>
            <a:ext cx="5472608" cy="953145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Kennst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</a:t>
            </a:r>
          </a:p>
          <a:p>
            <a:pPr algn="ctr"/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deutsche </a:t>
            </a:r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Erfindungen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050" name="Picture 2" descr="http://alterfusionhase.files.wordpress.com/2011/06/b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1810055"/>
            <a:ext cx="1595023" cy="1637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freepik.com/fotos-kostenlos/fernsehen-messschirm-kein-signal-vector-illustration_53-14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88640"/>
            <a:ext cx="2150996" cy="1632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pieleplanet.eu/imagecache.php?imgurl=http%3A%2F%2Fwww.blueprint-for-your-databasemarketing.at%2Fimages%2Fbilder%2Fgluehbirn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2420889"/>
            <a:ext cx="1154780" cy="1673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27" y="3655741"/>
            <a:ext cx="1457325" cy="438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http://www.allmystery.de/i/tIhF8RF_periodensyst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86" y="404664"/>
            <a:ext cx="2256843" cy="164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5" y="2492896"/>
            <a:ext cx="2646965" cy="200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238480" y="5364001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Reis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1859 </a:t>
            </a:r>
          </a:p>
          <a:p>
            <a:pPr algn="ctr"/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http://upload.wikimedia.org/wikipedia/commons/4/4e/JPRe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988841"/>
            <a:ext cx="1714500" cy="25717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079776" y="472514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Reis</a:t>
            </a: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(1859)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1429" b="11835"/>
          <a:stretch>
            <a:fillRect/>
          </a:stretch>
        </p:blipFill>
        <p:spPr bwMode="auto">
          <a:xfrm>
            <a:off x="6215058" y="2356355"/>
            <a:ext cx="3351282" cy="19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107505" y="5000637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 Benz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1886</a:t>
            </a:r>
          </a:p>
          <a:p>
            <a:pPr algn="ctr"/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 descr="http://www.autonews.com/files/euroauto/art/benz2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2488" r="2860" b="3814"/>
          <a:stretch/>
        </p:blipFill>
        <p:spPr bwMode="auto">
          <a:xfrm>
            <a:off x="3575721" y="2048764"/>
            <a:ext cx="1774409" cy="23333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98828" y="444795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 Benz</a:t>
            </a: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 l="49073" t="25624" r="33349" b="30402"/>
          <a:stretch>
            <a:fillRect/>
          </a:stretch>
        </p:blipFill>
        <p:spPr bwMode="auto">
          <a:xfrm>
            <a:off x="7176120" y="2060848"/>
            <a:ext cx="17145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631504" y="5397024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Riegel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1922 </a:t>
            </a:r>
          </a:p>
          <a:p>
            <a:pPr algn="ctr"/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Gummibärchen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42" name="Picture 2" descr="http://www.rheinische-geschichte.lvr.de/Produktion_Artikel_Marginal/0151-4D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300832"/>
            <a:ext cx="1520634" cy="19705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192021" y="444795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Riegel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(1922)</a:t>
            </a:r>
          </a:p>
        </p:txBody>
      </p:sp>
    </p:spTree>
    <p:extLst>
      <p:ext uri="{BB962C8B-B14F-4D97-AF65-F5344CB8AC3E}">
        <p14:creationId xmlns:p14="http://schemas.microsoft.com/office/powerpoint/2010/main" val="17687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5239" y="2699823"/>
            <a:ext cx="2847965" cy="21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639616" y="5541040"/>
            <a:ext cx="681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Rudolf Diesel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1890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</a:t>
            </a:r>
            <a:r>
              <a:rPr lang="fr-FR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Dieselmotor</a:t>
            </a:r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1266" name="Picture 2" descr="http://www.dieselduck.ca/historical/01%20diesel%20engine/diesel_bio.Rudolf_Diesel%20head%20shot.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 bwMode="auto">
          <a:xfrm>
            <a:off x="4130979" y="2123759"/>
            <a:ext cx="1914831" cy="24633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192021" y="472688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Rudolf Diesel</a:t>
            </a: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6121" y="2422629"/>
            <a:ext cx="2602369" cy="190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639616" y="5469032"/>
            <a:ext cx="681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Konrad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Zuse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1941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http://www.german-way.com/imagesGW/Konrad_Zu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2017919"/>
            <a:ext cx="2009775" cy="24955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289956" y="458287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Konrad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Zuse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199" r="18933"/>
          <a:stretch>
            <a:fillRect/>
          </a:stretch>
        </p:blipFill>
        <p:spPr bwMode="auto">
          <a:xfrm>
            <a:off x="7968209" y="2071678"/>
            <a:ext cx="1636763" cy="26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639616" y="5397024"/>
            <a:ext cx="681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Melitta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Bentz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1908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Kaffeefilter</a:t>
            </a:r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18" name="Picture 2" descr="http://ais.badische-zeitung.de/piece/00/25/2b/83/2435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2071678"/>
            <a:ext cx="2259895" cy="24029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719736" y="457183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Melitta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Bentz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t="14783" b="6138"/>
          <a:stretch/>
        </p:blipFill>
        <p:spPr bwMode="auto">
          <a:xfrm>
            <a:off x="6888088" y="2483800"/>
            <a:ext cx="2755984" cy="19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639616" y="5469032"/>
            <a:ext cx="681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Johannes Gutenberg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1440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Buchdruck</a:t>
            </a:r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03712" y="458287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Johannes Gutenberg</a:t>
            </a: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(1440)</a:t>
            </a:r>
          </a:p>
        </p:txBody>
      </p:sp>
      <p:pic>
        <p:nvPicPr>
          <p:cNvPr id="12290" name="Picture 2" descr="http://www.herodote.net/Images/Gutenb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04" y="2003974"/>
            <a:ext cx="2066426" cy="24452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4112" y="2170511"/>
            <a:ext cx="1717112" cy="22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639616" y="5541040"/>
            <a:ext cx="681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 Strauss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1873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Jeanshose</a:t>
            </a: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92021" y="461577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 Strauss</a:t>
            </a: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(1873)</a:t>
            </a:r>
          </a:p>
        </p:txBody>
      </p:sp>
      <p:pic>
        <p:nvPicPr>
          <p:cNvPr id="13314" name="Picture 2" descr="http://idata.over-blog.com/4/24/29/72/levi-strau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21" y="2012647"/>
            <a:ext cx="1880812" cy="24450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/>
          <a:srcRect r="21335"/>
          <a:stretch/>
        </p:blipFill>
        <p:spPr bwMode="auto">
          <a:xfrm>
            <a:off x="7265837" y="2708921"/>
            <a:ext cx="2892664" cy="15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639616" y="5397024"/>
            <a:ext cx="681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Ottomar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Mayenburg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1907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Zahnpasta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15681" y="4238114"/>
            <a:ext cx="283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Ottomar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Mayenburg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(1907)</a:t>
            </a:r>
          </a:p>
        </p:txBody>
      </p:sp>
      <p:pic>
        <p:nvPicPr>
          <p:cNvPr id="2050" name="Picture 2" descr="http://www.weltdererfinder.de/wp-content/uploads/2010/01/mayenbu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65" y="2310766"/>
            <a:ext cx="1428750" cy="18192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plusd.org/uploads/pics/Currywurst_preparee_par_Julia_Gi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492896"/>
            <a:ext cx="2771920" cy="20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39616" y="5589241"/>
            <a:ext cx="681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Herta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Heuwer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1949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Currywurst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09665" y="48598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Herta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Heuwer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(1949)</a:t>
            </a:r>
          </a:p>
        </p:txBody>
      </p:sp>
      <p:pic>
        <p:nvPicPr>
          <p:cNvPr id="2050" name="Picture 2" descr="http://www.maximilian.de/tl_files/maximilian/images/content/herta_heuw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-1337" r="21702" b="1337"/>
          <a:stretch/>
        </p:blipFill>
        <p:spPr bwMode="auto">
          <a:xfrm>
            <a:off x="3824475" y="2204865"/>
            <a:ext cx="2075319" cy="25365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4294967295"/>
          </p:nvPr>
        </p:nvSpPr>
        <p:spPr>
          <a:xfrm>
            <a:off x="2369345" y="764705"/>
            <a:ext cx="7667625" cy="954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 </a:t>
            </a:r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deutsche </a:t>
            </a:r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Erfindungen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834" y="2420888"/>
            <a:ext cx="2762236" cy="276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823036" y="5400001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Aspirin</a:t>
            </a:r>
            <a:endParaRPr lang="fr-F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0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11364" b="13636"/>
          <a:stretch>
            <a:fillRect/>
          </a:stretch>
        </p:blipFill>
        <p:spPr bwMode="auto">
          <a:xfrm>
            <a:off x="6960096" y="2441226"/>
            <a:ext cx="2562648" cy="192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524000" y="53970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Adolf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Dassler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1953</a:t>
            </a:r>
          </a:p>
          <a:p>
            <a:pPr algn="ctr"/>
            <a:r>
              <a:rPr lang="fr-F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Schraubstollenschuhe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194" name="Picture 2" descr="http://www.entrepreneursstartup.com/wp-content/uploads/2011/01/adidassle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r="11547"/>
          <a:stretch/>
        </p:blipFill>
        <p:spPr bwMode="auto">
          <a:xfrm>
            <a:off x="3567174" y="2058615"/>
            <a:ext cx="1880754" cy="2286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647728" y="451086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Adolf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Dassler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(1953)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998416"/>
            <a:ext cx="1016030" cy="101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046" y="1998417"/>
            <a:ext cx="1381452" cy="104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11429" b="11835"/>
          <a:stretch>
            <a:fillRect/>
          </a:stretch>
        </p:blipFill>
        <p:spPr bwMode="auto">
          <a:xfrm>
            <a:off x="5231904" y="1982734"/>
            <a:ext cx="1987965" cy="114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3382" y="1999470"/>
            <a:ext cx="1524623" cy="111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lum bright="4000"/>
          </a:blip>
          <a:srcRect l="49073" t="25624" r="33349" b="30402"/>
          <a:stretch>
            <a:fillRect/>
          </a:stretch>
        </p:blipFill>
        <p:spPr bwMode="auto">
          <a:xfrm>
            <a:off x="7721099" y="1916832"/>
            <a:ext cx="898421" cy="134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 l="18199" r="18933"/>
          <a:stretch>
            <a:fillRect/>
          </a:stretch>
        </p:blipFill>
        <p:spPr bwMode="auto">
          <a:xfrm>
            <a:off x="1957452" y="3501092"/>
            <a:ext cx="833711" cy="132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t="14783" b="6138"/>
          <a:stretch/>
        </p:blipFill>
        <p:spPr bwMode="auto">
          <a:xfrm>
            <a:off x="3281046" y="3578201"/>
            <a:ext cx="1643270" cy="11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96386" y="3212977"/>
            <a:ext cx="1258998" cy="167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1"/>
          <a:srcRect l="23571" r="21335"/>
          <a:stretch/>
        </p:blipFill>
        <p:spPr bwMode="auto">
          <a:xfrm>
            <a:off x="7537237" y="3681010"/>
            <a:ext cx="1266144" cy="96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/>
          <a:srcRect t="11364" b="13636"/>
          <a:stretch>
            <a:fillRect/>
          </a:stretch>
        </p:blipFill>
        <p:spPr bwMode="auto">
          <a:xfrm>
            <a:off x="9120337" y="3595718"/>
            <a:ext cx="1432639" cy="107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space réservé du texte 1"/>
          <p:cNvSpPr txBox="1">
            <a:spLocks/>
          </p:cNvSpPr>
          <p:nvPr/>
        </p:nvSpPr>
        <p:spPr>
          <a:xfrm>
            <a:off x="2369345" y="764705"/>
            <a:ext cx="7667625" cy="954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findest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folgende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Erfindungen</a:t>
            </a:r>
            <a:r>
              <a:rPr lang="fr-F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31505" y="5253008"/>
            <a:ext cx="89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Aspirin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Computer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Jeanshose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tolle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Erfindung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4182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033" y="548681"/>
            <a:ext cx="52831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DEUTSCHE ERFINDER </a:t>
            </a:r>
          </a:p>
          <a:p>
            <a:r>
              <a:rPr lang="fr-F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DEUTSCHE ERFINDUNGEN:</a:t>
            </a: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548681"/>
            <a:ext cx="1146193" cy="114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0019" y="2728316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Reis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01620" y="2736723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0019" y="2148529"/>
            <a:ext cx="681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Rudolf Diesel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7645" y="2151948"/>
            <a:ext cx="592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Dieselmotor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7892" y="3313092"/>
            <a:ext cx="681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Herta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Heuwer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33669" y="3344292"/>
            <a:ext cx="571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Currywurst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6967" y="39227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Dassler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29612" y="3914141"/>
            <a:ext cx="725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Schraubstollenschuhe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80349" y="45811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 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tolle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Erfindung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9940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03" y="2143117"/>
            <a:ext cx="3251727" cy="4076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779001" y="5400001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</a:t>
            </a:r>
            <a:endParaRPr lang="fr-F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89" y="2355864"/>
            <a:ext cx="3581373" cy="27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09984" y="5400001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Auto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1429" b="11835"/>
          <a:stretch>
            <a:fillRect/>
          </a:stretch>
        </p:blipFill>
        <p:spPr bwMode="auto">
          <a:xfrm>
            <a:off x="3809984" y="2420889"/>
            <a:ext cx="4833886" cy="278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09984" y="5400001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Gummibärchen</a:t>
            </a:r>
            <a:endParaRPr lang="fr-F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 l="49073" t="25624" r="33349" b="30402"/>
          <a:stretch>
            <a:fillRect/>
          </a:stretch>
        </p:blipFill>
        <p:spPr bwMode="auto">
          <a:xfrm>
            <a:off x="5087888" y="2477339"/>
            <a:ext cx="17145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87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09984" y="5400001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Dieselmotor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9065" y="2132856"/>
            <a:ext cx="4025903" cy="303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09984" y="5400001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Computer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12" y="2204864"/>
            <a:ext cx="4156353" cy="304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16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_TP103462901.potx" id="{EC0141CF-FAD4-498A-8E76-1E188C09E27E}" vid="{5FC9B45F-3F32-402C-848A-1B9AE8EE7D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Thème16</Template>
  <TotalTime>196</TotalTime>
  <Words>295</Words>
  <Application>Microsoft Office PowerPoint</Application>
  <PresentationFormat>Grand écran</PresentationFormat>
  <Paragraphs>100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6" baseType="lpstr">
      <vt:lpstr>Calibri</vt:lpstr>
      <vt:lpstr>Wingdings</vt:lpstr>
      <vt:lpstr>Thème16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</dc:creator>
  <cp:lastModifiedBy>Pierre Binet</cp:lastModifiedBy>
  <cp:revision>37</cp:revision>
  <dcterms:created xsi:type="dcterms:W3CDTF">2012-12-19T08:36:16Z</dcterms:created>
  <dcterms:modified xsi:type="dcterms:W3CDTF">2016-03-19T08:19:03Z</dcterms:modified>
</cp:coreProperties>
</file>