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8" r:id="rId4"/>
    <p:sldId id="259" r:id="rId5"/>
    <p:sldId id="260" r:id="rId6"/>
    <p:sldId id="257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4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3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61"/>
            <a:ext cx="8500063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473F-EA78-472C-BB6E-E1BEE381A13C}" type="datetimeFigureOut">
              <a:rPr lang="fr-FR" smtClean="0"/>
              <a:t>19/03/2016</a:t>
            </a:fld>
            <a:endParaRPr lang="fr-F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4B7B-2851-4A4E-B269-7FDD29E6C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45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473F-EA78-472C-BB6E-E1BEE381A13C}" type="datetimeFigureOut">
              <a:rPr lang="fr-FR" smtClean="0"/>
              <a:t>19/03/2016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4B7B-2851-4A4E-B269-7FDD29E6C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55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et texte vertic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200" y="6356352"/>
            <a:ext cx="1971947" cy="365125"/>
          </a:xfrm>
        </p:spPr>
        <p:txBody>
          <a:bodyPr/>
          <a:lstStyle/>
          <a:p>
            <a:fld id="{7417473F-EA78-472C-BB6E-E1BEE381A13C}" type="datetimeFigureOut">
              <a:rPr lang="fr-FR" smtClean="0"/>
              <a:t>19/03/2016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3" y="6356352"/>
            <a:ext cx="5687787" cy="365125"/>
          </a:xfrm>
        </p:spPr>
        <p:txBody>
          <a:bodyPr/>
          <a:lstStyle/>
          <a:p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6" y="2743542"/>
            <a:ext cx="6857433" cy="13714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9" y="462249"/>
            <a:ext cx="1370887" cy="571471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2"/>
            <a:ext cx="1968899" cy="365125"/>
          </a:xfrm>
        </p:spPr>
        <p:txBody>
          <a:bodyPr/>
          <a:lstStyle/>
          <a:p>
            <a:fld id="{FF714B7B-2851-4A4E-B269-7FDD29E6C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41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473F-EA78-472C-BB6E-E1BEE381A13C}" type="datetimeFigureOut">
              <a:rPr lang="fr-FR" smtClean="0"/>
              <a:t>19/03/2016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4B7B-2851-4A4E-B269-7FDD29E6C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42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8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6" y="4589465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473F-EA78-472C-BB6E-E1BEE381A13C}" type="datetimeFigureOut">
              <a:rPr lang="fr-FR" smtClean="0"/>
              <a:t>19/03/2016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4B7B-2851-4A4E-B269-7FDD29E6C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6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473F-EA78-472C-BB6E-E1BEE381A13C}" type="datetimeFigureOut">
              <a:rPr lang="fr-FR" smtClean="0"/>
              <a:t>19/03/2016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4B7B-2851-4A4E-B269-7FDD29E6C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75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8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6"/>
            <a:ext cx="4489704" cy="343376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8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6"/>
            <a:ext cx="4489704" cy="343376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473F-EA78-472C-BB6E-E1BEE381A13C}" type="datetimeFigureOut">
              <a:rPr lang="fr-FR" smtClean="0"/>
              <a:t>19/03/2016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4B7B-2851-4A4E-B269-7FDD29E6C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36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473F-EA78-472C-BB6E-E1BEE381A13C}" type="datetimeFigureOut">
              <a:rPr lang="fr-FR" smtClean="0"/>
              <a:t>19/03/2016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4B7B-2851-4A4E-B269-7FDD29E6C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19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473F-EA78-472C-BB6E-E1BEE381A13C}" type="datetimeFigureOut">
              <a:rPr lang="fr-FR" smtClean="0"/>
              <a:t>19/03/2016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4B7B-2851-4A4E-B269-7FDD29E6C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7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898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7" y="2465296"/>
            <a:ext cx="3834875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473F-EA78-472C-BB6E-E1BEE381A13C}" type="datetimeFigureOut">
              <a:rPr lang="fr-FR" smtClean="0"/>
              <a:t>19/03/2016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4B7B-2851-4A4E-B269-7FDD29E6C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62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18898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8" y="2465295"/>
            <a:ext cx="3834875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473F-EA78-472C-BB6E-E1BEE381A13C}" type="datetimeFigureOut">
              <a:rPr lang="fr-FR" smtClean="0"/>
              <a:t>19/03/2016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4B7B-2851-4A4E-B269-7FDD29E6C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75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2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5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1" y="6356352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7473F-EA78-472C-BB6E-E1BEE381A13C}" type="datetimeFigureOut">
              <a:rPr lang="fr-FR" smtClean="0"/>
              <a:t>19/03/2016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2"/>
            <a:ext cx="5687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3" y="6356352"/>
            <a:ext cx="1968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14B7B-2851-4A4E-B269-7FDD29E6C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29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3319578" y="3038716"/>
            <a:ext cx="8500063" cy="2387600"/>
          </a:xfrm>
        </p:spPr>
        <p:txBody>
          <a:bodyPr/>
          <a:lstStyle/>
          <a:p>
            <a:r>
              <a:rPr lang="fr-FR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WICHTIGE ERFINDUNGEN</a:t>
            </a:r>
            <a:endParaRPr lang="fr-FR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85" y="1662784"/>
            <a:ext cx="1643178" cy="11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845" y="2896443"/>
            <a:ext cx="1102050" cy="11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178" y="1697592"/>
            <a:ext cx="854076" cy="1323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712" y="2359501"/>
            <a:ext cx="1340744" cy="1784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9" t="16000" r="9452" b="17113"/>
          <a:stretch/>
        </p:blipFill>
        <p:spPr bwMode="auto">
          <a:xfrm>
            <a:off x="10350366" y="1760645"/>
            <a:ext cx="1519095" cy="938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44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13" y="2126740"/>
            <a:ext cx="3286059" cy="220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0" y="77001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Stelle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jetzt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jede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Erfindung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 vor!</a:t>
            </a:r>
            <a:endParaRPr lang="fr-FR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5659" y="4741815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Ingenieure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Jürgen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Dethloff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Helmut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Gröttrup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1951 den Scanner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erfunden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46017" y="5864676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Scanner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kann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Bilder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und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Texte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einlesen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685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33" y="2354329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5659" y="4741815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Apotheker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Felix Hoffmann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1897 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Aspirintablette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erfunden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6017" y="5864676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 3" panose="05040102010807070707" pitchFamily="18" charset="2"/>
              <a:buChar char=""/>
            </a:pP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Aspirintablette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rund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und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klein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</a:p>
          <a:p>
            <a:pPr marL="457200" indent="-457200" algn="ctr">
              <a:buFont typeface="Wingdings 3" panose="05040102010807070707" pitchFamily="18" charset="2"/>
              <a:buChar char=""/>
            </a:pP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Aspirintablette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wirkt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bei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Kopfschmerzen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und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Fieber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529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31" y="2272937"/>
            <a:ext cx="1315969" cy="2039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5659" y="4741815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Physiker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Wilhelm C. Röntgen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1895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Röntgenbild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erfunden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6017" y="5864676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Röntgenbild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zeigt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dem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Arzt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,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wenn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Knochen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gebrochen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383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377" y="2036919"/>
            <a:ext cx="1905277" cy="25361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5659" y="4741815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Ingenieure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Gottlieb Daimler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Carl Benz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1886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Auto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erfunden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6017" y="5864676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Auto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hat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vier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Räder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und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Motor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243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9" t="16000" r="9452" b="17113"/>
          <a:stretch/>
        </p:blipFill>
        <p:spPr bwMode="auto">
          <a:xfrm>
            <a:off x="4579476" y="2264279"/>
            <a:ext cx="3525079" cy="2177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5659" y="4741815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Ingenieur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Rudolf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1969 die </a:t>
            </a:r>
            <a:r>
              <a:rPr lang="fr-FR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Chipkarte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erfunden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6017" y="5864676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Chipkarte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Plastikkarte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mit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integriertem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Schaltkreis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511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939" y="2681688"/>
            <a:ext cx="1643178" cy="11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999" y="3915347"/>
            <a:ext cx="1102050" cy="11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332" y="2716496"/>
            <a:ext cx="854076" cy="1323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866" y="3378405"/>
            <a:ext cx="1340744" cy="1784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9" t="16000" r="9452" b="17113"/>
          <a:stretch/>
        </p:blipFill>
        <p:spPr bwMode="auto">
          <a:xfrm>
            <a:off x="9135520" y="2779549"/>
            <a:ext cx="1519095" cy="938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0" y="77001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Welche </a:t>
            </a:r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Erfindung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ist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wichtig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für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dich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? </a:t>
            </a:r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Warum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fr-FR" sz="4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3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838016" y="0"/>
            <a:ext cx="6597464" cy="3664417"/>
          </a:xfrm>
        </p:spPr>
        <p:txBody>
          <a:bodyPr>
            <a:normAutofit/>
          </a:bodyPr>
          <a:lstStyle/>
          <a:p>
            <a:pPr algn="ctr"/>
            <a:r>
              <a:rPr lang="fr-FR" sz="4400" b="0" i="1" dirty="0" err="1" smtClean="0"/>
              <a:t>Hör</a:t>
            </a:r>
            <a:r>
              <a:rPr lang="fr-FR" sz="4400" b="0" i="1" dirty="0" smtClean="0"/>
              <a:t> </a:t>
            </a:r>
            <a:r>
              <a:rPr lang="fr-FR" sz="4400" b="0" i="1" dirty="0" err="1" smtClean="0"/>
              <a:t>gut</a:t>
            </a:r>
            <a:r>
              <a:rPr lang="fr-FR" sz="4400" b="0" i="1" dirty="0" smtClean="0"/>
              <a:t> </a:t>
            </a:r>
            <a:r>
              <a:rPr lang="fr-FR" sz="4400" b="0" i="1" dirty="0" err="1" smtClean="0"/>
              <a:t>zu</a:t>
            </a:r>
            <a:r>
              <a:rPr lang="fr-FR" sz="4400" b="0" i="1" dirty="0" smtClean="0"/>
              <a:t>!</a:t>
            </a:r>
            <a:endParaRPr lang="fr-FR" sz="4400" b="0" i="1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Picture 2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853" y="1236169"/>
            <a:ext cx="1454553" cy="145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60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482633"/>
            <a:ext cx="64609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Von </a:t>
            </a:r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welchen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Erfindungen</a:t>
            </a:r>
            <a:endParaRPr lang="fr-FR" sz="4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sprechen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 die </a:t>
            </a:r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Personen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fr-FR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755310"/>
              </p:ext>
            </p:extLst>
          </p:nvPr>
        </p:nvGraphicFramePr>
        <p:xfrm>
          <a:off x="235132" y="1929184"/>
          <a:ext cx="11717382" cy="4693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732"/>
                <a:gridCol w="3043387"/>
                <a:gridCol w="7328263"/>
              </a:tblGrid>
              <a:tr h="5333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/>
                        <a:t>Erfindung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Argumente</a:t>
                      </a:r>
                      <a:endParaRPr lang="fr-FR" sz="2400" dirty="0"/>
                    </a:p>
                  </a:txBody>
                  <a:tcPr/>
                </a:tc>
              </a:tr>
              <a:tr h="1386770"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Vanessa</a:t>
                      </a:r>
                      <a:endParaRPr lang="fr-FR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1386770"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Kilian</a:t>
                      </a:r>
                      <a:endParaRPr lang="fr-FR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86770"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Luana</a:t>
                      </a:r>
                      <a:endParaRPr lang="fr-FR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Didier_Spontan 3_Fev 2010_Piste 5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11917" y="596308"/>
            <a:ext cx="609600" cy="6096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52073" y="2476345"/>
            <a:ext cx="4668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Die </a:t>
            </a:r>
            <a:r>
              <a:rPr lang="fr-FR" sz="2800" dirty="0" err="1" smtClean="0">
                <a:solidFill>
                  <a:srgbClr val="FF0000"/>
                </a:solidFill>
              </a:rPr>
              <a:t>Aspirintablette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52073" y="2925418"/>
            <a:ext cx="4668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Röntgen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552073" y="3982496"/>
            <a:ext cx="4668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Der Computer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644315" y="5228992"/>
            <a:ext cx="4668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Der </a:t>
            </a:r>
            <a:r>
              <a:rPr lang="fr-FR" sz="2800" dirty="0" err="1" smtClean="0">
                <a:solidFill>
                  <a:srgbClr val="FF0000"/>
                </a:solidFill>
              </a:rPr>
              <a:t>Fernseher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644314" y="5689807"/>
            <a:ext cx="4668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rgbClr val="FF0000"/>
                </a:solidFill>
              </a:rPr>
              <a:t>Das</a:t>
            </a:r>
            <a:r>
              <a:rPr lang="fr-FR" sz="2800" dirty="0" smtClean="0">
                <a:solidFill>
                  <a:srgbClr val="FF0000"/>
                </a:solidFill>
              </a:rPr>
              <a:t> Auto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644314" y="6150322"/>
            <a:ext cx="4668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Die Airbags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552073" y="3361579"/>
            <a:ext cx="4668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rgbClr val="FF0000"/>
                </a:solidFill>
              </a:rPr>
              <a:t>Das</a:t>
            </a:r>
            <a:r>
              <a:rPr lang="fr-FR" sz="2800" dirty="0" smtClean="0">
                <a:solidFill>
                  <a:srgbClr val="FF0000"/>
                </a:solidFill>
              </a:rPr>
              <a:t> Internet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31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078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482634"/>
            <a:ext cx="72309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Warum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sind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diese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Erfindungen</a:t>
            </a:r>
            <a:r>
              <a:rPr lang="fr-FR" sz="4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wichtig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? (</a:t>
            </a:r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Finde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 Argumente!)</a:t>
            </a:r>
            <a:endParaRPr lang="fr-FR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235132" y="1929184"/>
          <a:ext cx="11717382" cy="4693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732"/>
                <a:gridCol w="3043387"/>
                <a:gridCol w="7328263"/>
              </a:tblGrid>
              <a:tr h="5333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/>
                        <a:t>Erfindung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Argumente</a:t>
                      </a:r>
                      <a:endParaRPr lang="fr-FR" sz="2400" dirty="0"/>
                    </a:p>
                  </a:txBody>
                  <a:tcPr/>
                </a:tc>
              </a:tr>
              <a:tr h="1386770"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Vanessa</a:t>
                      </a:r>
                      <a:endParaRPr lang="fr-FR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1386770"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Kilian</a:t>
                      </a:r>
                      <a:endParaRPr lang="fr-FR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86770"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Luana</a:t>
                      </a:r>
                      <a:endParaRPr lang="fr-FR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Didier_Spontan 3_Fev 2010_Piste 5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11917" y="596308"/>
            <a:ext cx="609600" cy="6096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52073" y="2476345"/>
            <a:ext cx="4668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Die </a:t>
            </a:r>
            <a:r>
              <a:rPr lang="fr-FR" sz="2800" dirty="0" err="1" smtClean="0">
                <a:solidFill>
                  <a:srgbClr val="FF0000"/>
                </a:solidFill>
              </a:rPr>
              <a:t>Aspirintablette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52073" y="2925418"/>
            <a:ext cx="4668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Röntgen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552073" y="3982496"/>
            <a:ext cx="4668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Der Computer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644315" y="5228992"/>
            <a:ext cx="4668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Der </a:t>
            </a:r>
            <a:r>
              <a:rPr lang="fr-FR" sz="2800" dirty="0" err="1" smtClean="0">
                <a:solidFill>
                  <a:srgbClr val="FF0000"/>
                </a:solidFill>
              </a:rPr>
              <a:t>Fernseher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644314" y="5689807"/>
            <a:ext cx="4668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rgbClr val="FF0000"/>
                </a:solidFill>
              </a:rPr>
              <a:t>Das</a:t>
            </a:r>
            <a:r>
              <a:rPr lang="fr-FR" sz="2800" dirty="0" smtClean="0">
                <a:solidFill>
                  <a:srgbClr val="FF0000"/>
                </a:solidFill>
              </a:rPr>
              <a:t> Auto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644314" y="6150322"/>
            <a:ext cx="4668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Die Airbags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552073" y="3361579"/>
            <a:ext cx="4668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rgbClr val="FF0000"/>
                </a:solidFill>
              </a:rPr>
              <a:t>Das</a:t>
            </a:r>
            <a:r>
              <a:rPr lang="fr-FR" sz="2800" dirty="0" smtClean="0">
                <a:solidFill>
                  <a:srgbClr val="FF0000"/>
                </a:solidFill>
              </a:rPr>
              <a:t> Internet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748465" y="2489257"/>
            <a:ext cx="1038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…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8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Pierre\Pictures\Bibliothèque multimédia Microsoft\j04339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890" y="454468"/>
            <a:ext cx="1049110" cy="104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0" y="482633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Welcher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Begriff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passt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nicht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zu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 den </a:t>
            </a:r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anderen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</a:p>
          <a:p>
            <a:pPr algn="ctr"/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Streiche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durch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!</a:t>
            </a:r>
            <a:endParaRPr lang="fr-FR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87829" y="2455817"/>
            <a:ext cx="123966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Aspirin		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Medikamente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Röntgen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Arzt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Computer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200000"/>
              </a:lnSpc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Fernseher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Computer		Smartphone 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Aspirin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Scanner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20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	Auto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Fahrrad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Motorrad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Zug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20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Handy		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Röntgen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Laptop		Smartphone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20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	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Kopfschmerzen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Fieber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Krankheit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Grippe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9719040" y="2768327"/>
            <a:ext cx="1476102" cy="435194"/>
          </a:xfrm>
          <a:prstGeom prst="round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7729131" y="3456304"/>
            <a:ext cx="1476102" cy="435194"/>
          </a:xfrm>
          <a:prstGeom prst="round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79245" y="4213950"/>
            <a:ext cx="1476102" cy="435194"/>
          </a:xfrm>
          <a:prstGeom prst="round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2281920" y="4932407"/>
            <a:ext cx="1476102" cy="435194"/>
          </a:xfrm>
          <a:prstGeom prst="round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588102" y="5640572"/>
            <a:ext cx="1693818" cy="435194"/>
          </a:xfrm>
          <a:prstGeom prst="round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83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838016" y="0"/>
            <a:ext cx="6597464" cy="3664417"/>
          </a:xfrm>
        </p:spPr>
        <p:txBody>
          <a:bodyPr>
            <a:normAutofit/>
          </a:bodyPr>
          <a:lstStyle/>
          <a:p>
            <a:pPr algn="ctr"/>
            <a:r>
              <a:rPr lang="fr-FR" sz="4400" b="0" i="1" dirty="0" smtClean="0"/>
              <a:t>(</a:t>
            </a:r>
            <a:r>
              <a:rPr lang="fr-FR" sz="4400" b="0" i="1" dirty="0" err="1" smtClean="0"/>
              <a:t>Arbeitsblatt</a:t>
            </a:r>
            <a:r>
              <a:rPr lang="fr-FR" sz="4400" b="0" i="1" dirty="0" smtClean="0"/>
              <a:t>)</a:t>
            </a:r>
            <a:endParaRPr lang="fr-FR" sz="4400" b="0" i="1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Picture 3" descr="C:\Users\Pierre\Pictures\Bibliothèque multimédia Microsoft\j04339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54" y="1247568"/>
            <a:ext cx="1482788" cy="14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838016" y="0"/>
            <a:ext cx="6597464" cy="3664417"/>
          </a:xfrm>
        </p:spPr>
        <p:txBody>
          <a:bodyPr>
            <a:normAutofit/>
          </a:bodyPr>
          <a:lstStyle/>
          <a:p>
            <a:pPr algn="ctr"/>
            <a:r>
              <a:rPr lang="fr-FR" sz="4400" b="0" i="1" dirty="0" err="1" smtClean="0"/>
              <a:t>Hör</a:t>
            </a:r>
            <a:r>
              <a:rPr lang="fr-FR" sz="4400" b="0" i="1" dirty="0" smtClean="0"/>
              <a:t> </a:t>
            </a:r>
            <a:r>
              <a:rPr lang="fr-FR" sz="4400" b="0" i="1" dirty="0" err="1" smtClean="0"/>
              <a:t>gut</a:t>
            </a:r>
            <a:r>
              <a:rPr lang="fr-FR" sz="4400" b="0" i="1" dirty="0" smtClean="0"/>
              <a:t> </a:t>
            </a:r>
            <a:r>
              <a:rPr lang="fr-FR" sz="4400" b="0" i="1" dirty="0" err="1" smtClean="0"/>
              <a:t>zu</a:t>
            </a:r>
            <a:r>
              <a:rPr lang="fr-FR" sz="4400" b="0" i="1" dirty="0" smtClean="0"/>
              <a:t>!</a:t>
            </a:r>
            <a:endParaRPr lang="fr-FR" sz="4400" b="0" i="1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Picture 2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853" y="1236169"/>
            <a:ext cx="1454553" cy="145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62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687170"/>
            <a:ext cx="6039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Hör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gut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zu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und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antworte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!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70021" y="2225842"/>
            <a:ext cx="5089358" cy="4827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lphaLcPeriod"/>
            </a:pPr>
            <a:r>
              <a:rPr lang="fr-FR" dirty="0" smtClean="0"/>
              <a:t>…………………………………………………………………</a:t>
            </a:r>
          </a:p>
          <a:p>
            <a:pPr marL="342900" indent="-342900">
              <a:lnSpc>
                <a:spcPct val="250000"/>
              </a:lnSpc>
              <a:buFont typeface="+mj-lt"/>
              <a:buAutoNum type="alphaLcPeriod"/>
            </a:pPr>
            <a:r>
              <a:rPr lang="fr-FR" dirty="0"/>
              <a:t>…………………………………………………………………</a:t>
            </a:r>
          </a:p>
          <a:p>
            <a:pPr marL="342900" indent="-342900">
              <a:lnSpc>
                <a:spcPct val="250000"/>
              </a:lnSpc>
              <a:buFont typeface="+mj-lt"/>
              <a:buAutoNum type="alphaLcPeriod"/>
            </a:pPr>
            <a:r>
              <a:rPr lang="fr-FR" dirty="0"/>
              <a:t>…………………………………………………………………</a:t>
            </a:r>
          </a:p>
          <a:p>
            <a:pPr marL="342900" indent="-342900">
              <a:lnSpc>
                <a:spcPct val="250000"/>
              </a:lnSpc>
              <a:buFont typeface="+mj-lt"/>
              <a:buAutoNum type="alphaLcPeriod"/>
            </a:pPr>
            <a:r>
              <a:rPr lang="fr-FR" dirty="0"/>
              <a:t>…………………………………………………………………</a:t>
            </a:r>
          </a:p>
          <a:p>
            <a:pPr marL="342900" indent="-342900">
              <a:lnSpc>
                <a:spcPct val="250000"/>
              </a:lnSpc>
              <a:buFont typeface="+mj-lt"/>
              <a:buAutoNum type="alphaLcPeriod"/>
            </a:pPr>
            <a:r>
              <a:rPr lang="fr-FR" dirty="0"/>
              <a:t>…………………………………………………………………</a:t>
            </a:r>
          </a:p>
          <a:p>
            <a:pPr>
              <a:lnSpc>
                <a:spcPct val="250000"/>
              </a:lnSpc>
            </a:pPr>
            <a:endParaRPr lang="fr-FR" dirty="0" smtClean="0"/>
          </a:p>
          <a:p>
            <a:pPr>
              <a:lnSpc>
                <a:spcPct val="250000"/>
              </a:lnSpc>
            </a:pPr>
            <a:endParaRPr lang="fr-FR" dirty="0"/>
          </a:p>
        </p:txBody>
      </p:sp>
      <p:pic>
        <p:nvPicPr>
          <p:cNvPr id="7" name="Didier_Spontan 3_Fev 2010_Piste 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97716" y="676508"/>
            <a:ext cx="609600" cy="6096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528010" y="2249509"/>
            <a:ext cx="407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solidFill>
                  <a:srgbClr val="FF0000"/>
                </a:solidFill>
              </a:rPr>
              <a:t>Das</a:t>
            </a:r>
            <a:r>
              <a:rPr lang="fr-FR" sz="3600" dirty="0" smtClean="0">
                <a:solidFill>
                  <a:srgbClr val="FF0000"/>
                </a:solidFill>
              </a:rPr>
              <a:t> Auto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528010" y="2880768"/>
            <a:ext cx="407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solidFill>
                  <a:srgbClr val="FF0000"/>
                </a:solidFill>
              </a:rPr>
              <a:t>Das</a:t>
            </a:r>
            <a:r>
              <a:rPr lang="fr-FR" sz="3600" dirty="0" smtClean="0">
                <a:solidFill>
                  <a:srgbClr val="FF0000"/>
                </a:solidFill>
              </a:rPr>
              <a:t> </a:t>
            </a:r>
            <a:r>
              <a:rPr lang="fr-FR" sz="3600" dirty="0" err="1" smtClean="0">
                <a:solidFill>
                  <a:srgbClr val="FF0000"/>
                </a:solidFill>
              </a:rPr>
              <a:t>Röntgenbild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528010" y="3566407"/>
            <a:ext cx="4668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F0000"/>
                </a:solidFill>
              </a:rPr>
              <a:t>Die </a:t>
            </a:r>
            <a:r>
              <a:rPr lang="fr-FR" sz="3600" dirty="0" err="1" smtClean="0">
                <a:solidFill>
                  <a:srgbClr val="FF0000"/>
                </a:solidFill>
              </a:rPr>
              <a:t>Aspirintablette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528010" y="4249918"/>
            <a:ext cx="407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solidFill>
                  <a:srgbClr val="FF0000"/>
                </a:solidFill>
              </a:rPr>
              <a:t>Das</a:t>
            </a:r>
            <a:r>
              <a:rPr lang="fr-FR" sz="3600" dirty="0" smtClean="0">
                <a:solidFill>
                  <a:srgbClr val="FF0000"/>
                </a:solidFill>
              </a:rPr>
              <a:t> Internet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528010" y="4934493"/>
            <a:ext cx="407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F0000"/>
                </a:solidFill>
              </a:rPr>
              <a:t>Der Airbag</a:t>
            </a:r>
            <a:endParaRPr lang="fr-F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5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44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266" y="2574758"/>
            <a:ext cx="5105463" cy="342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0" y="77001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Der Scanner</a:t>
            </a:r>
            <a:endParaRPr lang="fr-FR" sz="4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062" y="3085849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0" y="77001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Die </a:t>
            </a:r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Aspirintablette</a:t>
            </a:r>
            <a:endParaRPr lang="fr-FR" sz="4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3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237" y="2600910"/>
            <a:ext cx="1905000" cy="2952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0" y="77001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Das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Röntgenbild</a:t>
            </a:r>
            <a:endParaRPr lang="fr-FR" sz="4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1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6" y="2210923"/>
            <a:ext cx="3168735" cy="4217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0" y="77001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Das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 Auto</a:t>
            </a:r>
            <a:endParaRPr lang="fr-FR" sz="4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36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9" t="16000" r="9452" b="17113"/>
          <a:stretch/>
        </p:blipFill>
        <p:spPr bwMode="auto">
          <a:xfrm>
            <a:off x="3387371" y="2490537"/>
            <a:ext cx="5414210" cy="3344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0" y="77001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Die </a:t>
            </a:r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Chipkarte</a:t>
            </a:r>
            <a:endParaRPr lang="fr-FR" sz="4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0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619" y="2054670"/>
            <a:ext cx="1643178" cy="11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164" y="2684585"/>
            <a:ext cx="1102050" cy="11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183" y="3707745"/>
            <a:ext cx="854076" cy="1323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970" y="4095943"/>
            <a:ext cx="1160438" cy="1544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9" t="16000" r="9452" b="17113"/>
          <a:stretch/>
        </p:blipFill>
        <p:spPr bwMode="auto">
          <a:xfrm>
            <a:off x="9092674" y="5744816"/>
            <a:ext cx="1519095" cy="938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0" y="71021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Wer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hat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was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erfunden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? </a:t>
            </a:r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Assoziiere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!</a:t>
            </a:r>
            <a:endParaRPr lang="fr-FR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2684585"/>
            <a:ext cx="76330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Jürgen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Dethloff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Ingenieur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Helmut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Gröttrup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Ingenieur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r"/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Felix Hoffmann 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Apotheker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r"/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Rudolf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Ingenieur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r"/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Gottlieb Daimler 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Ingenieur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Carl Benz 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Ingenieur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r"/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Wilhelm C. Röntgen 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Physiker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7903029" y="2684585"/>
            <a:ext cx="1189645" cy="2414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7793518" y="3235610"/>
            <a:ext cx="2993279" cy="4721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7739721" y="4477852"/>
            <a:ext cx="1352953" cy="11627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7768046" y="5179983"/>
            <a:ext cx="2956293" cy="1104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7789475" y="4622230"/>
            <a:ext cx="1500682" cy="12312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613" y="469570"/>
            <a:ext cx="1299152" cy="129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35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49" y="2054670"/>
            <a:ext cx="1643178" cy="11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894" y="2684585"/>
            <a:ext cx="1102050" cy="11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13" y="3707745"/>
            <a:ext cx="854076" cy="1323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700" y="4095943"/>
            <a:ext cx="1160438" cy="1544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9" t="16000" r="9452" b="17113"/>
          <a:stretch/>
        </p:blipFill>
        <p:spPr bwMode="auto">
          <a:xfrm>
            <a:off x="105404" y="5744816"/>
            <a:ext cx="1519095" cy="938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0" y="482633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Kannst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 du </a:t>
            </a:r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folgende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Erfindungen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4400" dirty="0" err="1" smtClean="0">
                <a:solidFill>
                  <a:schemeClr val="bg1">
                    <a:lumMod val="95000"/>
                  </a:schemeClr>
                </a:solidFill>
              </a:rPr>
              <a:t>definieren</a:t>
            </a:r>
            <a:r>
              <a:rPr lang="fr-FR" sz="44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</a:p>
          <a:p>
            <a:pPr algn="ctr"/>
            <a:r>
              <a:rPr lang="fr-FR" sz="4400" smtClean="0">
                <a:solidFill>
                  <a:schemeClr val="bg1">
                    <a:lumMod val="95000"/>
                  </a:schemeClr>
                </a:solidFill>
              </a:rPr>
              <a:t>Assoziiere</a:t>
            </a:r>
            <a:r>
              <a:rPr lang="fr-FR" sz="4400" smtClean="0">
                <a:solidFill>
                  <a:schemeClr val="bg1">
                    <a:lumMod val="95000"/>
                  </a:schemeClr>
                </a:solidFill>
              </a:rPr>
              <a:t>!</a:t>
            </a:r>
            <a:endParaRPr lang="fr-FR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987143" y="2216222"/>
            <a:ext cx="62048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weiß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Bilder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Texte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einlesen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Räder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irkt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Kopfschmerzen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Fieber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Plastikkarte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mit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integriertem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Schaltkreis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Arzt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Knochen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gebrochen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2116274" y="2362051"/>
            <a:ext cx="3775075" cy="7946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3178311" y="2684585"/>
            <a:ext cx="2713038" cy="5000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3178311" y="3220507"/>
            <a:ext cx="2713038" cy="10118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1929536" y="5859266"/>
            <a:ext cx="3961813" cy="906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1291989" y="5203697"/>
            <a:ext cx="645905" cy="6555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3435531" y="4783621"/>
            <a:ext cx="2551612" cy="2479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3483428" y="3735898"/>
            <a:ext cx="2407921" cy="12956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V="1">
            <a:off x="1928675" y="5385615"/>
            <a:ext cx="3962674" cy="8732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81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13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3" id="{02F3D5A2-24F7-4775-839E-399464CF3BDA}" vid="{3BC43D77-B3BD-45A2-9F1B-D959361946E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Thème13</Template>
  <TotalTime>104</TotalTime>
  <Words>334</Words>
  <Application>Microsoft Office PowerPoint</Application>
  <PresentationFormat>Grand écran</PresentationFormat>
  <Paragraphs>107</Paragraphs>
  <Slides>21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Calibri</vt:lpstr>
      <vt:lpstr>Wingdings</vt:lpstr>
      <vt:lpstr>Wingdings 3</vt:lpstr>
      <vt:lpstr>Thème13</vt:lpstr>
      <vt:lpstr>WICHTIGE ERFINDUNGEN</vt:lpstr>
      <vt:lpstr>(Arbeitsblatt)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Hör gut zu!</vt:lpstr>
      <vt:lpstr>Présentation PowerPoint</vt:lpstr>
      <vt:lpstr>Présentation PowerPoint</vt:lpstr>
      <vt:lpstr>Présentation PowerPoint</vt:lpstr>
      <vt:lpstr>Hör gut zu!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WICHTIGE ERFINDUNGEN</dc:title>
  <dc:creator>Pierre Binet</dc:creator>
  <cp:lastModifiedBy>Pierre Binet</cp:lastModifiedBy>
  <cp:revision>19</cp:revision>
  <dcterms:created xsi:type="dcterms:W3CDTF">2016-03-19T06:24:26Z</dcterms:created>
  <dcterms:modified xsi:type="dcterms:W3CDTF">2016-03-19T16:52:28Z</dcterms:modified>
</cp:coreProperties>
</file>