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11/9/2015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8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11/9/2015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Erfahrungen</a:t>
            </a:r>
            <a:endParaRPr lang="de-D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Buch Seite 65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88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Slogans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Wenn du bei einem Austauschprogramm mitmachst, …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320011" y="2345391"/>
            <a:ext cx="5439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k</a:t>
            </a:r>
            <a:r>
              <a:rPr lang="de-DE" sz="2800" b="1" dirty="0" smtClean="0">
                <a:solidFill>
                  <a:srgbClr val="FF0000"/>
                </a:solidFill>
              </a:rPr>
              <a:t>annst du neue Freunde gewinnen.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0011" y="3078917"/>
            <a:ext cx="5291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k</a:t>
            </a:r>
            <a:r>
              <a:rPr lang="de-DE" sz="2800" b="1" dirty="0" smtClean="0">
                <a:solidFill>
                  <a:srgbClr val="FF0000"/>
                </a:solidFill>
              </a:rPr>
              <a:t>annst du enge Kontakte knüpfen.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2411" y="3985118"/>
            <a:ext cx="6803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k</a:t>
            </a:r>
            <a:r>
              <a:rPr lang="de-DE" sz="2800" b="1" dirty="0" smtClean="0">
                <a:solidFill>
                  <a:srgbClr val="FF0000"/>
                </a:solidFill>
              </a:rPr>
              <a:t>annst du eine andere Kultur kennen lernen.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2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Slogans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Lass uns zusammenarbeiten, um...</a:t>
            </a:r>
          </a:p>
          <a:p>
            <a:endParaRPr lang="de-DE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320011" y="2857674"/>
            <a:ext cx="4318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d</a:t>
            </a:r>
            <a:r>
              <a:rPr lang="de-DE" sz="2800" b="1" dirty="0" smtClean="0">
                <a:solidFill>
                  <a:srgbClr val="FF0000"/>
                </a:solidFill>
              </a:rPr>
              <a:t>ie Stereotypen zu brechen.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72411" y="3711959"/>
            <a:ext cx="5289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e</a:t>
            </a:r>
            <a:r>
              <a:rPr lang="de-DE" sz="2800" b="1" dirty="0" smtClean="0">
                <a:solidFill>
                  <a:srgbClr val="FF0000"/>
                </a:solidFill>
              </a:rPr>
              <a:t>ine bessere Zukunft zu gestalten.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2411" y="4714652"/>
            <a:ext cx="5826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f</a:t>
            </a:r>
            <a:r>
              <a:rPr lang="de-DE" sz="2800" b="1" dirty="0" smtClean="0">
                <a:solidFill>
                  <a:srgbClr val="FF0000"/>
                </a:solidFill>
              </a:rPr>
              <a:t>ür soziale Gerechtigkeit zu kämpfen.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Slogans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Französisch lernen ist wichtig, weil...</a:t>
            </a:r>
            <a:endParaRPr lang="de-DE" dirty="0"/>
          </a:p>
        </p:txBody>
      </p:sp>
      <p:sp>
        <p:nvSpPr>
          <p:cNvPr id="4" name="ZoneTexte 3"/>
          <p:cNvSpPr txBox="1"/>
          <p:nvPr/>
        </p:nvSpPr>
        <p:spPr>
          <a:xfrm>
            <a:off x="133672" y="2891098"/>
            <a:ext cx="889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Frankreich Deutschlands wichtigster Wirtschaftspartner ist.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672" y="4113037"/>
            <a:ext cx="876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d</a:t>
            </a:r>
            <a:r>
              <a:rPr lang="de-DE" sz="2800" b="1" dirty="0" smtClean="0">
                <a:solidFill>
                  <a:srgbClr val="FF0000"/>
                </a:solidFill>
              </a:rPr>
              <a:t>u später in einem französischen Betrieb arbeiten kannst.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21535" y="5232710"/>
            <a:ext cx="479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m</a:t>
            </a:r>
            <a:r>
              <a:rPr lang="de-DE" sz="2800" b="1" dirty="0" smtClean="0">
                <a:solidFill>
                  <a:srgbClr val="FF0000"/>
                </a:solidFill>
              </a:rPr>
              <a:t>an sich dann besser versteht.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Jugendliche und Europa </a:t>
            </a:r>
            <a:r>
              <a:rPr lang="de-DE" sz="1800" dirty="0" smtClean="0"/>
              <a:t>(ÜH Seite 42)</a:t>
            </a:r>
            <a:endParaRPr lang="de-DE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Viele Jugendlichen hoffen, </a:t>
            </a:r>
          </a:p>
          <a:p>
            <a:endParaRPr lang="de-DE" dirty="0" smtClean="0"/>
          </a:p>
          <a:p>
            <a:r>
              <a:rPr lang="de-DE" dirty="0" smtClean="0"/>
              <a:t>Sie finden es wichtig, </a:t>
            </a:r>
          </a:p>
          <a:p>
            <a:endParaRPr lang="de-DE" dirty="0" smtClean="0"/>
          </a:p>
          <a:p>
            <a:r>
              <a:rPr lang="de-DE" dirty="0" smtClean="0"/>
              <a:t>und wünschen sich, </a:t>
            </a:r>
            <a:endParaRPr lang="de-DE" dirty="0"/>
          </a:p>
        </p:txBody>
      </p:sp>
      <p:sp>
        <p:nvSpPr>
          <p:cNvPr id="4" name="ZoneTexte 3"/>
          <p:cNvSpPr txBox="1"/>
          <p:nvPr/>
        </p:nvSpPr>
        <p:spPr>
          <a:xfrm>
            <a:off x="1770743" y="4265222"/>
            <a:ext cx="6429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d</a:t>
            </a:r>
            <a:r>
              <a:rPr lang="de-DE" sz="2400" b="1" dirty="0" smtClean="0">
                <a:solidFill>
                  <a:srgbClr val="FF0000"/>
                </a:solidFill>
              </a:rPr>
              <a:t>ass Deutschland und Frankreich weiter ein zentrale rolle in Europa spielen.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98914" y="2037280"/>
            <a:ext cx="6429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d</a:t>
            </a:r>
            <a:r>
              <a:rPr lang="de-DE" sz="2400" b="1" dirty="0" smtClean="0">
                <a:solidFill>
                  <a:srgbClr val="FF0000"/>
                </a:solidFill>
              </a:rPr>
              <a:t>ass sie in Zukunft überall in Europa studieren und arbeiten können.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70742" y="3067794"/>
            <a:ext cx="6429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d</a:t>
            </a:r>
            <a:r>
              <a:rPr lang="de-DE" sz="2400" b="1" dirty="0" smtClean="0">
                <a:solidFill>
                  <a:srgbClr val="FF0000"/>
                </a:solidFill>
              </a:rPr>
              <a:t>ass die europäischen Länder für mehr Gerechtigkeit kämpfen.</a:t>
            </a:r>
            <a:endParaRPr 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0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Gruppenarbeit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Welche Erfahrungen haben die Jugendlichen gemacht?</a:t>
            </a:r>
          </a:p>
          <a:p>
            <a:endParaRPr lang="de-DE" dirty="0" smtClean="0"/>
          </a:p>
          <a:p>
            <a:r>
              <a:rPr lang="de-DE" dirty="0" smtClean="0"/>
              <a:t>Was bedeutet für sie die </a:t>
            </a:r>
            <a:r>
              <a:rPr lang="de-DE" dirty="0"/>
              <a:t>d</a:t>
            </a:r>
            <a:r>
              <a:rPr lang="de-DE" dirty="0" smtClean="0"/>
              <a:t>eutsch-französische Freundschaft? Warum?</a:t>
            </a:r>
          </a:p>
          <a:p>
            <a:endParaRPr lang="de-DE" dirty="0" smtClean="0"/>
          </a:p>
          <a:p>
            <a:r>
              <a:rPr lang="de-DE" dirty="0" smtClean="0"/>
              <a:t>Was wünschen sie sich für die Zukunft?</a:t>
            </a:r>
            <a:endParaRPr lang="de-DE" dirty="0"/>
          </a:p>
        </p:txBody>
      </p:sp>
      <p:pic>
        <p:nvPicPr>
          <p:cNvPr id="4" name="Image 3" descr="Sigle EOC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70" b="89840" l="9829" r="89744">
                        <a14:foregroundMark x1="27350" y1="16043" x2="40171" y2="22460"/>
                        <a14:foregroundMark x1="23077" y1="12299" x2="23077" y2="23529"/>
                        <a14:foregroundMark x1="50000" y1="59893" x2="55128" y2="64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768" y="0"/>
            <a:ext cx="1675965" cy="13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3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 1 : Leonie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94922" y="1662938"/>
            <a:ext cx="8571125" cy="4495800"/>
          </a:xfrm>
        </p:spPr>
        <p:txBody>
          <a:bodyPr>
            <a:normAutofit/>
          </a:bodyPr>
          <a:lstStyle/>
          <a:p>
            <a:r>
              <a:rPr lang="de-DE" dirty="0" smtClean="0"/>
              <a:t>Leonie hat am deutsch-französischen </a:t>
            </a:r>
          </a:p>
          <a:p>
            <a:pPr marL="0" indent="0">
              <a:buNone/>
            </a:pPr>
            <a:r>
              <a:rPr lang="de-DE" dirty="0" smtClean="0"/>
              <a:t>Hip-Hop Festival in Berlin teilgenommen. Sie </a:t>
            </a:r>
          </a:p>
          <a:p>
            <a:pPr marL="0" indent="0">
              <a:buNone/>
            </a:pPr>
            <a:r>
              <a:rPr lang="de-DE" dirty="0" smtClean="0"/>
              <a:t>hat junge französische Künstler kennen gelernt und mit ihnen enge Kontakte geknüpft.</a:t>
            </a:r>
          </a:p>
          <a:p>
            <a:r>
              <a:rPr lang="de-DE" dirty="0" smtClean="0"/>
              <a:t>Für sie ist das sehr wichtig, Toleranz und Offenheit zu schaffen.</a:t>
            </a:r>
          </a:p>
          <a:p>
            <a:r>
              <a:rPr lang="de-DE" dirty="0" smtClean="0"/>
              <a:t>Sie wünscht sich mehr Kooperation im Kulturbereich. Sie möchte auch mehr Infos über Musik und Filme im Nachbarland bekommen.</a:t>
            </a:r>
          </a:p>
        </p:txBody>
      </p:sp>
      <p:pic>
        <p:nvPicPr>
          <p:cNvPr id="4" name="Image 3" descr="Capture d’écran 2015-11-08 à 19.27.2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941" y="228600"/>
            <a:ext cx="1872851" cy="242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 2 : Igor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654852" y="1600200"/>
            <a:ext cx="6111196" cy="449580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Der Junge hat ein Praktikum in Frankreich gemacht.</a:t>
            </a:r>
          </a:p>
          <a:p>
            <a:r>
              <a:rPr lang="de-DE" dirty="0" smtClean="0"/>
              <a:t>Für ihn ist das sehr wichtig, weil Frankreich Deutschlands wichtigster Wirtschaftspartner ist. Außerdem sind Deutschland und Frankreich ein Motor für die Entwicklung Europas.</a:t>
            </a:r>
          </a:p>
          <a:p>
            <a:r>
              <a:rPr lang="de-DE" dirty="0" smtClean="0"/>
              <a:t>Er wünscht sich, dass es in Zukunft mehr multinationale Begegnungen gibt (zum Beispiel mit Jugendlichen aus Mittel- und Osteuropa).</a:t>
            </a:r>
            <a:endParaRPr lang="de-DE" dirty="0"/>
          </a:p>
        </p:txBody>
      </p:sp>
      <p:pic>
        <p:nvPicPr>
          <p:cNvPr id="4" name="Image 3" descr="Capture d’écran 2015-11-08 à 19.28.06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0370"/>
            <a:ext cx="2654852" cy="335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6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 3 : Vera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Vera hat junge Franzosen getroffen,  um zu sehen, wie andere Jugendräte funktionieren.</a:t>
            </a:r>
          </a:p>
          <a:p>
            <a:r>
              <a:rPr lang="de-DE" dirty="0" smtClean="0"/>
              <a:t>Sie findet es schön, Ideen austauschen zu können und die französische Kultur kennen zu lernen.</a:t>
            </a:r>
          </a:p>
          <a:p>
            <a:r>
              <a:rPr lang="de-DE" dirty="0"/>
              <a:t>Sie wünscht sich mehr Solidarität, und dass beide Länder gemeinsam für soziale Gerechtigkeit kämpfen.</a:t>
            </a:r>
          </a:p>
          <a:p>
            <a:endParaRPr lang="de-DE" dirty="0"/>
          </a:p>
        </p:txBody>
      </p:sp>
      <p:pic>
        <p:nvPicPr>
          <p:cNvPr id="4" name="Image 3" descr="Capture d’écran 2015-11-08 à 19.26.5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217" y="4463685"/>
            <a:ext cx="1828247" cy="239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6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Dominos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3598020" cy="5050995"/>
          </a:xfrm>
        </p:spPr>
        <p:txBody>
          <a:bodyPr>
            <a:normAutofit/>
          </a:bodyPr>
          <a:lstStyle/>
          <a:p>
            <a:r>
              <a:rPr lang="de-DE" dirty="0" smtClean="0"/>
              <a:t>für Gerechtigkeit…</a:t>
            </a:r>
          </a:p>
          <a:p>
            <a:r>
              <a:rPr lang="de-DE" dirty="0" smtClean="0"/>
              <a:t>Toleranz...</a:t>
            </a:r>
          </a:p>
          <a:p>
            <a:r>
              <a:rPr lang="de-DE" dirty="0"/>
              <a:t>e</a:t>
            </a:r>
            <a:r>
              <a:rPr lang="de-DE" dirty="0" smtClean="0"/>
              <a:t>in Praktikum...</a:t>
            </a:r>
          </a:p>
          <a:p>
            <a:r>
              <a:rPr lang="de-DE" dirty="0" smtClean="0"/>
              <a:t>an einem Projekt...</a:t>
            </a:r>
          </a:p>
          <a:p>
            <a:r>
              <a:rPr lang="de-DE" dirty="0" smtClean="0"/>
              <a:t>Kontakte...</a:t>
            </a:r>
          </a:p>
          <a:p>
            <a:r>
              <a:rPr lang="de-DE" dirty="0" smtClean="0"/>
              <a:t>Ideen...</a:t>
            </a:r>
          </a:p>
          <a:p>
            <a:r>
              <a:rPr lang="de-DE" dirty="0" smtClean="0"/>
              <a:t>Stereotypen...</a:t>
            </a:r>
          </a:p>
          <a:p>
            <a:r>
              <a:rPr lang="de-DE" dirty="0"/>
              <a:t>d</a:t>
            </a:r>
            <a:r>
              <a:rPr lang="de-DE" dirty="0" smtClean="0"/>
              <a:t>ie Kultur...</a:t>
            </a:r>
          </a:p>
          <a:p>
            <a:r>
              <a:rPr lang="de-DE" dirty="0"/>
              <a:t>e</a:t>
            </a:r>
            <a:r>
              <a:rPr lang="de-DE" dirty="0" smtClean="0"/>
              <a:t>in Projekt...</a:t>
            </a:r>
            <a:endParaRPr lang="de-DE" dirty="0"/>
          </a:p>
        </p:txBody>
      </p:sp>
      <p:sp>
        <p:nvSpPr>
          <p:cNvPr id="4" name="ZoneTexte 3"/>
          <p:cNvSpPr txBox="1"/>
          <p:nvPr/>
        </p:nvSpPr>
        <p:spPr>
          <a:xfrm>
            <a:off x="3800024" y="1500203"/>
            <a:ext cx="147867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kämpfen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24570" y="2047031"/>
            <a:ext cx="143110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schaffen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16332" y="2614954"/>
            <a:ext cx="188943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absolvieren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35629" y="3153563"/>
            <a:ext cx="174307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teilnehmen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81609" y="3692172"/>
            <a:ext cx="135120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knüpfen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42270" y="4230781"/>
            <a:ext cx="193900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austauschen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16332" y="4732131"/>
            <a:ext cx="136936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brechen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54132" y="5250192"/>
            <a:ext cx="221375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>
                <a:solidFill>
                  <a:srgbClr val="FF0000"/>
                </a:solidFill>
              </a:rPr>
              <a:t>k</a:t>
            </a:r>
            <a:r>
              <a:rPr lang="de-DE" sz="2900" dirty="0" smtClean="0">
                <a:solidFill>
                  <a:srgbClr val="FF0000"/>
                </a:solidFill>
              </a:rPr>
              <a:t>ennen lernen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62053" y="5788801"/>
            <a:ext cx="200583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900" dirty="0" smtClean="0">
                <a:solidFill>
                  <a:srgbClr val="FF0000"/>
                </a:solidFill>
              </a:rPr>
              <a:t>organisieren</a:t>
            </a:r>
            <a:endParaRPr lang="de-DE" sz="29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62755" y="1600199"/>
            <a:ext cx="229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se battre pour la justice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755671" y="2197483"/>
            <a:ext cx="204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c</a:t>
            </a:r>
            <a:r>
              <a:rPr lang="fr-FR" i="1" dirty="0" smtClean="0"/>
              <a:t>réer de la tolérance</a:t>
            </a:r>
            <a:endParaRPr lang="fr-FR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905767" y="2765406"/>
            <a:ext cx="180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e</a:t>
            </a:r>
            <a:r>
              <a:rPr lang="fr-FR" i="1" dirty="0" smtClean="0"/>
              <a:t>ffectuer un stage</a:t>
            </a:r>
            <a:endParaRPr lang="fr-FR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276266" y="3320727"/>
            <a:ext cx="2082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participer à un projet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3932810" y="3861449"/>
            <a:ext cx="189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nouer des contacts</a:t>
            </a:r>
            <a:endParaRPr lang="fr-FR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800024" y="4362799"/>
            <a:ext cx="189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échanger des idées</a:t>
            </a:r>
            <a:endParaRPr lang="fr-FR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385692" y="4949429"/>
            <a:ext cx="214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casser les stéréotypes</a:t>
            </a:r>
            <a:endParaRPr lang="fr-FR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4634215" y="5415360"/>
            <a:ext cx="306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a</a:t>
            </a:r>
            <a:r>
              <a:rPr lang="fr-FR" i="1" dirty="0" smtClean="0"/>
              <a:t>pprendre à connaître la culture</a:t>
            </a:r>
            <a:endParaRPr lang="fr-FR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667887" y="5987392"/>
            <a:ext cx="1895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o</a:t>
            </a:r>
            <a:r>
              <a:rPr lang="fr-FR" i="1" dirty="0" smtClean="0"/>
              <a:t>rganiser un projet</a:t>
            </a:r>
            <a:endParaRPr lang="fr-FR" i="1" dirty="0"/>
          </a:p>
        </p:txBody>
      </p:sp>
      <p:pic>
        <p:nvPicPr>
          <p:cNvPr id="22" name="Image 21" descr="Sigle 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4886" y1="52795" x2="57955" y2="54037"/>
                        <a14:foregroundMark x1="57955" y1="74534" x2="67045" y2="745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604" y="0"/>
            <a:ext cx="1451367" cy="132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Übungsheft Seite 41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Échanger nos points de vue</a:t>
            </a:r>
          </a:p>
          <a:p>
            <a:r>
              <a:rPr lang="fr-FR" dirty="0" smtClean="0"/>
              <a:t>Découvrir leur culture</a:t>
            </a:r>
          </a:p>
          <a:p>
            <a:r>
              <a:rPr lang="fr-FR" dirty="0" smtClean="0"/>
              <a:t>Prendre comme modèle ce qui se fait au niveau franco-allemand et l’élargir aux autres pays</a:t>
            </a:r>
          </a:p>
          <a:p>
            <a:r>
              <a:rPr lang="fr-FR" dirty="0" smtClean="0"/>
              <a:t>Mieux se connaître et combattre les préjugés</a:t>
            </a:r>
          </a:p>
          <a:p>
            <a:r>
              <a:rPr lang="fr-FR" dirty="0" smtClean="0"/>
              <a:t>Être plus forts ensemble</a:t>
            </a:r>
          </a:p>
        </p:txBody>
      </p:sp>
    </p:spTree>
    <p:extLst>
      <p:ext uri="{BB962C8B-B14F-4D97-AF65-F5344CB8AC3E}">
        <p14:creationId xmlns:p14="http://schemas.microsoft.com/office/powerpoint/2010/main" val="231264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Übungsheft Seite 41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Unsere Ideen austauschen zu können</a:t>
            </a:r>
          </a:p>
          <a:p>
            <a:r>
              <a:rPr lang="de-DE" dirty="0" smtClean="0"/>
              <a:t>Ich habe viel über die französische Kultur gelernt</a:t>
            </a:r>
          </a:p>
          <a:p>
            <a:r>
              <a:rPr lang="de-DE" dirty="0" smtClean="0"/>
              <a:t>Wir sollten mehr multinationale Begegnungen fördern</a:t>
            </a:r>
          </a:p>
          <a:p>
            <a:r>
              <a:rPr lang="de-DE" dirty="0" smtClean="0"/>
              <a:t>Um Stereotypen zu brechen</a:t>
            </a:r>
          </a:p>
          <a:p>
            <a:r>
              <a:rPr lang="de-DE" dirty="0" smtClean="0"/>
              <a:t>Zusammen ist man stärker</a:t>
            </a:r>
          </a:p>
        </p:txBody>
      </p:sp>
    </p:spTree>
    <p:extLst>
      <p:ext uri="{BB962C8B-B14F-4D97-AF65-F5344CB8AC3E}">
        <p14:creationId xmlns:p14="http://schemas.microsoft.com/office/powerpoint/2010/main" val="20182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Mindmap (Seite 41)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Frankreich ist Deutschlands wichtigster Wirtschaftspartner.</a:t>
            </a:r>
          </a:p>
          <a:p>
            <a:r>
              <a:rPr lang="de-DE" dirty="0" smtClean="0"/>
              <a:t>Frankreich und Deutschland sind ein Motor für die Entwicklung Europas.</a:t>
            </a:r>
          </a:p>
          <a:p>
            <a:r>
              <a:rPr lang="de-DE" dirty="0" smtClean="0"/>
              <a:t>Zusammen ist man stärker.</a:t>
            </a:r>
          </a:p>
          <a:p>
            <a:r>
              <a:rPr lang="de-DE" dirty="0" smtClean="0"/>
              <a:t>Es ist interessant, mit anderen Europäern Ideen auszutauschen / eine andere Kultur kennen zu lernen.</a:t>
            </a:r>
          </a:p>
        </p:txBody>
      </p:sp>
    </p:spTree>
    <p:extLst>
      <p:ext uri="{BB962C8B-B14F-4D97-AF65-F5344CB8AC3E}">
        <p14:creationId xmlns:p14="http://schemas.microsoft.com/office/powerpoint/2010/main" val="20182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109</TotalTime>
  <Words>521</Words>
  <Application>Microsoft Office PowerPoint</Application>
  <PresentationFormat>Affichage à l'écran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Médian</vt:lpstr>
      <vt:lpstr>Erfahrungen</vt:lpstr>
      <vt:lpstr>Gruppenarbeit</vt:lpstr>
      <vt:lpstr>Gruppe 1 : Leonie</vt:lpstr>
      <vt:lpstr>Gruppe 2 : Igor</vt:lpstr>
      <vt:lpstr>Gruppe 3 : Vera</vt:lpstr>
      <vt:lpstr>Dominos</vt:lpstr>
      <vt:lpstr>Übungsheft Seite 41</vt:lpstr>
      <vt:lpstr>Übungsheft Seite 41</vt:lpstr>
      <vt:lpstr>Die Mindmap (Seite 41)</vt:lpstr>
      <vt:lpstr>Slogans</vt:lpstr>
      <vt:lpstr>Slogans</vt:lpstr>
      <vt:lpstr>Slogans</vt:lpstr>
      <vt:lpstr>Jugendliche und Europa (ÜH Seite 42)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Erfahrungen</dc:title>
  <dc:creator>Violaine Bazin</dc:creator>
  <cp:lastModifiedBy>PROF1 PROF1</cp:lastModifiedBy>
  <cp:revision>11</cp:revision>
  <dcterms:created xsi:type="dcterms:W3CDTF">2015-11-08T17:57:02Z</dcterms:created>
  <dcterms:modified xsi:type="dcterms:W3CDTF">2015-11-09T10:05:10Z</dcterms:modified>
</cp:coreProperties>
</file>