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01/11/15</a:t>
            </a:fld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01/11/15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01/11/15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01/11/15</a:t>
            </a:fld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01/11/15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01/11/15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01/11/15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01/11/15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01/11/15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01/11/15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Faire glisser l'image vers l'espace réservé ou cliquer sur l'icône pour l'ajouter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01/11/15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01/11/15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lysee50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Gute Fahrt 3 – Buch Seite 64</a:t>
            </a:r>
            <a:endParaRPr lang="de-DE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Mehr als nur Nachbarn</a:t>
            </a:r>
            <a:endParaRPr lang="de-DE"/>
          </a:p>
        </p:txBody>
      </p:sp>
      <p:pic>
        <p:nvPicPr>
          <p:cNvPr id="4" name="Image 3" descr="Capture d’écran 2015-11-01 à 20.45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50" y="4221576"/>
            <a:ext cx="3324852" cy="220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7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65882"/>
            <a:ext cx="8229600" cy="4572000"/>
          </a:xfrm>
        </p:spPr>
        <p:txBody>
          <a:bodyPr/>
          <a:lstStyle/>
          <a:p>
            <a:r>
              <a:rPr lang="de-DE" dirty="0" smtClean="0"/>
              <a:t>Fr</a:t>
            </a:r>
            <a:r>
              <a:rPr lang="de-DE" dirty="0" smtClean="0"/>
              <a:t>üher gab es zwischen Frankreich und Deutschland Kriege. </a:t>
            </a:r>
          </a:p>
          <a:p>
            <a:r>
              <a:rPr lang="de-DE" dirty="0" smtClean="0"/>
              <a:t>Sie waren Feinde.</a:t>
            </a:r>
          </a:p>
          <a:p>
            <a:r>
              <a:rPr lang="de-DE" dirty="0" smtClean="0"/>
              <a:t>Der Zweite Weltkrieg fand von 1939 bis 1945 statt. </a:t>
            </a:r>
          </a:p>
          <a:p>
            <a:r>
              <a:rPr lang="de-DE" dirty="0" smtClean="0"/>
              <a:t>Heute sind Frankreich und Deutschland Freunde.</a:t>
            </a:r>
          </a:p>
          <a:p>
            <a:r>
              <a:rPr lang="de-DE" dirty="0" smtClean="0"/>
              <a:t>Sie verstehen sich gut und spielen eine wichtige Rolle in Europa, aber manchmal gibt es Konflikte.</a:t>
            </a:r>
            <a:endParaRPr lang="de-D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 smtClean="0"/>
              <a:t>Deutsch-franz</a:t>
            </a:r>
            <a:r>
              <a:rPr lang="de-DE" b="1" u="sng" dirty="0" smtClean="0"/>
              <a:t>ösische Wechselspiele</a:t>
            </a:r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343334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71751" y="1524000"/>
            <a:ext cx="4182978" cy="4572000"/>
          </a:xfrm>
        </p:spPr>
        <p:txBody>
          <a:bodyPr/>
          <a:lstStyle/>
          <a:p>
            <a:r>
              <a:rPr lang="de-DE" dirty="0" smtClean="0"/>
              <a:t>Auf dem ersten Bild sehen wir Soldaten.</a:t>
            </a:r>
          </a:p>
          <a:p>
            <a:r>
              <a:rPr lang="de-DE" dirty="0" smtClean="0"/>
              <a:t>Die Szene spielt in K</a:t>
            </a:r>
            <a:r>
              <a:rPr lang="de-DE" dirty="0" smtClean="0"/>
              <a:t>öln im Jahre 1945, am Ende des Zweiten Weltkriegs.</a:t>
            </a:r>
          </a:p>
          <a:p>
            <a:r>
              <a:rPr lang="de-DE" dirty="0" smtClean="0"/>
              <a:t>Deutschland liegt in Trümmern.</a:t>
            </a:r>
            <a:endParaRPr lang="de-D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</a:t>
            </a:r>
            <a:r>
              <a:rPr lang="de-DE" smtClean="0"/>
              <a:t>öln, 1945</a:t>
            </a:r>
            <a:endParaRPr lang="de-DE"/>
          </a:p>
        </p:txBody>
      </p:sp>
      <p:pic>
        <p:nvPicPr>
          <p:cNvPr id="4" name="Image 3" descr="Capture d’écran 2015-11-01 à 20.58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4" y="1524000"/>
            <a:ext cx="3845328" cy="50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6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30172" y="1524000"/>
            <a:ext cx="4182978" cy="4572000"/>
          </a:xfrm>
        </p:spPr>
        <p:txBody>
          <a:bodyPr/>
          <a:lstStyle/>
          <a:p>
            <a:r>
              <a:rPr lang="de-DE" dirty="0" smtClean="0"/>
              <a:t>Auf dem zweiten Bild sehen wir zwei M</a:t>
            </a:r>
            <a:r>
              <a:rPr lang="de-DE" dirty="0" smtClean="0"/>
              <a:t>änner, die einen Vertrag unterschreiben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Der Mann rechts ist Charles de Gaulle</a:t>
            </a:r>
            <a:r>
              <a:rPr lang="de-DE" dirty="0" smtClean="0"/>
              <a:t>.</a:t>
            </a:r>
          </a:p>
          <a:p>
            <a:r>
              <a:rPr lang="de-DE" dirty="0" smtClean="0"/>
              <a:t>Die Szene spielt sich in Paris im </a:t>
            </a:r>
            <a:r>
              <a:rPr lang="de-DE" dirty="0" err="1" smtClean="0"/>
              <a:t>Elysée</a:t>
            </a:r>
            <a:r>
              <a:rPr lang="de-DE" dirty="0" smtClean="0"/>
              <a:t>-Palast ab.</a:t>
            </a:r>
            <a:endParaRPr lang="de-D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Paris, </a:t>
            </a:r>
            <a:r>
              <a:rPr lang="de-DE" dirty="0" err="1" smtClean="0"/>
              <a:t>Elysée</a:t>
            </a:r>
            <a:r>
              <a:rPr lang="de-DE" dirty="0" smtClean="0"/>
              <a:t>-Palast</a:t>
            </a:r>
            <a:endParaRPr lang="de-DE" dirty="0"/>
          </a:p>
        </p:txBody>
      </p:sp>
      <p:pic>
        <p:nvPicPr>
          <p:cNvPr id="5" name="Image 4" descr="Capture d’écran 2015-11-01 à 21.0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" y="1524000"/>
            <a:ext cx="4928570" cy="37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3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71751" y="1524000"/>
            <a:ext cx="4182978" cy="4572000"/>
          </a:xfrm>
        </p:spPr>
        <p:txBody>
          <a:bodyPr/>
          <a:lstStyle/>
          <a:p>
            <a:r>
              <a:rPr lang="de-DE" dirty="0" smtClean="0"/>
              <a:t>Auf dem dritten Bild sehen wir eine deutsch-franz</a:t>
            </a:r>
            <a:r>
              <a:rPr lang="de-DE" dirty="0" smtClean="0"/>
              <a:t>ösische Gruppe</a:t>
            </a:r>
            <a:r>
              <a:rPr lang="de-DE" dirty="0" smtClean="0"/>
              <a:t>.</a:t>
            </a:r>
          </a:p>
          <a:p>
            <a:r>
              <a:rPr lang="de-DE" dirty="0" smtClean="0"/>
              <a:t>Die Jugendlichen machen bestimmt bei einem Austausch mit</a:t>
            </a:r>
            <a:r>
              <a:rPr lang="de-DE" dirty="0" smtClean="0"/>
              <a:t>.</a:t>
            </a:r>
          </a:p>
          <a:p>
            <a:r>
              <a:rPr lang="de-DE" dirty="0" smtClean="0"/>
              <a:t>Sie nehmen an einem Rudertreffen teil.</a:t>
            </a:r>
            <a:endParaRPr lang="de-D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DFJW-OFAJ-Rudertreffen</a:t>
            </a:r>
            <a:endParaRPr lang="de-DE" dirty="0"/>
          </a:p>
        </p:txBody>
      </p:sp>
      <p:pic>
        <p:nvPicPr>
          <p:cNvPr id="5" name="Image 4" descr="Capture d’écran 2015-11-01 à 21.03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" y="1524000"/>
            <a:ext cx="4712642" cy="32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3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 smtClean="0"/>
              <a:t>H</a:t>
            </a:r>
            <a:r>
              <a:rPr lang="de-DE" b="1" u="sng" dirty="0" smtClean="0"/>
              <a:t>ör die Zeitangaben und ergänze die Zeittafel. </a:t>
            </a:r>
            <a:r>
              <a:rPr lang="de-DE" sz="2200" b="1" u="sng" dirty="0" smtClean="0"/>
              <a:t>(Übungsheft Seite 40)</a:t>
            </a:r>
            <a:endParaRPr lang="de-DE" sz="2200" b="1" u="sng" dirty="0"/>
          </a:p>
        </p:txBody>
      </p:sp>
      <p:pic>
        <p:nvPicPr>
          <p:cNvPr id="4" name="Image 3" descr="Capture d’écran 2015-11-01 à 21.07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3298572"/>
          </a:xfrm>
          <a:prstGeom prst="rect">
            <a:avLst/>
          </a:prstGeom>
        </p:spPr>
      </p:pic>
      <p:pic>
        <p:nvPicPr>
          <p:cNvPr id="5" name="Image 4" descr="Sigle CO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53" y1="26875" x2="63253" y2="35625"/>
                        <a14:foregroundMark x1="60241" y1="16250" x2="69277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2" y="682898"/>
            <a:ext cx="1136168" cy="10951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3030534"/>
            <a:ext cx="209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Ende des Zweiten Weltkriegs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043" y="4423886"/>
            <a:ext cx="71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1945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52157" y="3057185"/>
            <a:ext cx="209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Elysée</a:t>
            </a:r>
            <a:r>
              <a:rPr lang="de-DE" b="1" dirty="0" smtClean="0">
                <a:solidFill>
                  <a:srgbClr val="FF0000"/>
                </a:solidFill>
              </a:rPr>
              <a:t>-Vertrag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03381" y="3057185"/>
            <a:ext cx="209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Gr</a:t>
            </a:r>
            <a:r>
              <a:rPr lang="de-DE" b="1" dirty="0" smtClean="0">
                <a:solidFill>
                  <a:srgbClr val="FF0000"/>
                </a:solidFill>
              </a:rPr>
              <a:t>ündung des DFJW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03139" y="3057185"/>
            <a:ext cx="235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Vertrag </a:t>
            </a:r>
            <a:r>
              <a:rPr lang="de-DE" b="1" dirty="0" smtClean="0">
                <a:solidFill>
                  <a:srgbClr val="FF0000"/>
                </a:solidFill>
              </a:rPr>
              <a:t>über die Europäische Union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15266" y="4423886"/>
            <a:ext cx="124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22.01.1963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66490" y="4391620"/>
            <a:ext cx="12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Juli 1963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09355" y="4390666"/>
            <a:ext cx="71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1992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00724"/>
            <a:ext cx="8229600" cy="780583"/>
          </a:xfrm>
        </p:spPr>
        <p:txBody>
          <a:bodyPr/>
          <a:lstStyle/>
          <a:p>
            <a:r>
              <a:rPr lang="de-DE" dirty="0" smtClean="0"/>
              <a:t>Der </a:t>
            </a:r>
            <a:r>
              <a:rPr lang="de-DE" dirty="0" err="1" smtClean="0"/>
              <a:t>Elysée</a:t>
            </a:r>
            <a:r>
              <a:rPr lang="de-DE" dirty="0" smtClean="0"/>
              <a:t>-Vertrag </a:t>
            </a:r>
            <a:r>
              <a:rPr lang="de-DE" sz="2000" dirty="0" smtClean="0"/>
              <a:t>(</a:t>
            </a:r>
            <a:r>
              <a:rPr lang="de-DE" sz="2000" dirty="0" smtClean="0"/>
              <a:t>ÜH Seite 40)</a:t>
            </a:r>
            <a:endParaRPr lang="de-DE" dirty="0"/>
          </a:p>
        </p:txBody>
      </p:sp>
      <p:pic>
        <p:nvPicPr>
          <p:cNvPr id="4" name="Image 3" descr="Capture d’écran 2015-11-01 à 21.12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4" y="981307"/>
            <a:ext cx="8636000" cy="55872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9844" y="1349464"/>
            <a:ext cx="675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- Es soll nie mehr Krieg zwischen den beiden </a:t>
            </a:r>
            <a:r>
              <a:rPr lang="de-DE" b="1" dirty="0">
                <a:solidFill>
                  <a:srgbClr val="FF0000"/>
                </a:solidFill>
              </a:rPr>
              <a:t>L</a:t>
            </a:r>
            <a:r>
              <a:rPr lang="de-DE" b="1" dirty="0" smtClean="0">
                <a:solidFill>
                  <a:srgbClr val="FF0000"/>
                </a:solidFill>
              </a:rPr>
              <a:t>ändern geben.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9844" y="1819530"/>
            <a:ext cx="7619476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b="1" dirty="0" smtClean="0">
                <a:solidFill>
                  <a:srgbClr val="FF0000"/>
                </a:solidFill>
              </a:rPr>
              <a:t>- Die Regierungschef treffen sich mindestens zweimal im Jahr, um </a:t>
            </a:r>
            <a:r>
              <a:rPr lang="de-DE" b="1" dirty="0" smtClean="0">
                <a:solidFill>
                  <a:srgbClr val="FF0000"/>
                </a:solidFill>
              </a:rPr>
              <a:t>über politische  Fragen zu sprechen.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9844" y="2567427"/>
            <a:ext cx="7619476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b="1" dirty="0" smtClean="0">
                <a:solidFill>
                  <a:srgbClr val="FF0000"/>
                </a:solidFill>
              </a:rPr>
              <a:t>- Die Kinder sollen sich f</a:t>
            </a:r>
            <a:r>
              <a:rPr lang="de-DE" b="1" dirty="0" smtClean="0">
                <a:solidFill>
                  <a:srgbClr val="FF0000"/>
                </a:solidFill>
              </a:rPr>
              <a:t>rüh kennen lernen, damit sie sich als Erwachsene auch gut verstehen.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0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DFJW - OFAJ</a:t>
            </a:r>
            <a:endParaRPr lang="de-DE"/>
          </a:p>
        </p:txBody>
      </p:sp>
      <p:pic>
        <p:nvPicPr>
          <p:cNvPr id="4" name="Image 3" descr="Capture d’écran 2015-11-01 à 21.1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620"/>
            <a:ext cx="9144000" cy="218802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3454" y="3235689"/>
            <a:ext cx="891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d</a:t>
            </a:r>
            <a:r>
              <a:rPr lang="de-DE" b="1" dirty="0" smtClean="0">
                <a:solidFill>
                  <a:srgbClr val="FF0000"/>
                </a:solidFill>
              </a:rPr>
              <a:t>ie den Austausch zwischen fr</a:t>
            </a:r>
            <a:r>
              <a:rPr lang="de-DE" b="1" dirty="0" smtClean="0">
                <a:solidFill>
                  <a:srgbClr val="FF0000"/>
                </a:solidFill>
              </a:rPr>
              <a:t>anzösischen und deutschen Jugendlichen fördert.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7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http://www.elysee50.de/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Faire une frise chronologique en plaçant les événements suivants : commémorations à Verdun, création d’</a:t>
            </a:r>
            <a:r>
              <a:rPr lang="fr-FR" dirty="0" err="1" smtClean="0"/>
              <a:t>Abibac</a:t>
            </a:r>
            <a:r>
              <a:rPr lang="fr-FR" dirty="0" smtClean="0"/>
              <a:t>, création de la cha</a:t>
            </a:r>
            <a:r>
              <a:rPr lang="fr-FR" dirty="0" smtClean="0"/>
              <a:t>îne Arte, formation d’Airbus, création de la brigade franco-allemande.</a:t>
            </a:r>
          </a:p>
          <a:p>
            <a:r>
              <a:rPr lang="fr-FR" dirty="0" smtClean="0"/>
              <a:t>Savoir brièvement expliquer à l’oral en français en quoi ces 6 événements sont importants pour les deux pays.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Hausaufgaben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228403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i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Papier.thmx</Template>
  <TotalTime>38</TotalTime>
  <Words>331</Words>
  <Application>Microsoft Macintosh PowerPoint</Application>
  <PresentationFormat>Présentation à l'écran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Papier</vt:lpstr>
      <vt:lpstr>Mehr als nur Nachbarn</vt:lpstr>
      <vt:lpstr>Deutsch-französische Wechselspiele</vt:lpstr>
      <vt:lpstr>Köln, 1945</vt:lpstr>
      <vt:lpstr>Paris, Elysée-Palast</vt:lpstr>
      <vt:lpstr>DFJW-OFAJ-Rudertreffen</vt:lpstr>
      <vt:lpstr>Hör die Zeitangaben und ergänze die Zeittafel. (Übungsheft Seite 40)</vt:lpstr>
      <vt:lpstr>Der Elysée-Vertrag (ÜH Seite 40)</vt:lpstr>
      <vt:lpstr>Das DFJW - OFAJ</vt:lpstr>
      <vt:lpstr>Hausaufgaben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Mehr als nur Nachbarn</dc:title>
  <dc:creator>Violaine Bazin</dc:creator>
  <cp:lastModifiedBy>Violaine Bazin</cp:lastModifiedBy>
  <cp:revision>5</cp:revision>
  <dcterms:created xsi:type="dcterms:W3CDTF">2015-11-01T19:43:33Z</dcterms:created>
  <dcterms:modified xsi:type="dcterms:W3CDTF">2015-11-01T20:21:49Z</dcterms:modified>
</cp:coreProperties>
</file>