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Dar</a:t>
            </a:r>
            <a:r>
              <a:rPr lang="de-DE" smtClean="0"/>
              <a:t>über spricht man in der Presse</a:t>
            </a:r>
          </a:p>
          <a:p>
            <a:r>
              <a:rPr lang="de-DE" smtClean="0"/>
              <a:t>Buch Seite 96-97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0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91243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Kunstraub</a:t>
                      </a:r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607733" y="2644672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Kunst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Gem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älde „Nebelschwaden“ hängt wieder in der Hamburger Kunsthalle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6983" y="4398132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Maler Caspar David Friedrich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Hamburg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82830" y="6086163"/>
            <a:ext cx="461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9 Jahre nach dem Raub des Gem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äldes (2003)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FOCUS : </a:t>
            </a:r>
            <a:r>
              <a:rPr lang="de-DE" dirty="0" err="1" smtClean="0"/>
              <a:t>Neandertal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pic>
        <p:nvPicPr>
          <p:cNvPr id="4" name="Image 3" descr="Capture d’écran 2015-10-08 à 16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8" y="1221261"/>
            <a:ext cx="4166981" cy="4984350"/>
          </a:xfrm>
          <a:prstGeom prst="rect">
            <a:avLst/>
          </a:prstGeom>
        </p:spPr>
      </p:pic>
      <p:pic>
        <p:nvPicPr>
          <p:cNvPr id="10" name="Image 9" descr="Capture d’écran 2015-10-08 à 16.5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9" y="3360474"/>
            <a:ext cx="6550188" cy="349752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7254848" y="4879036"/>
            <a:ext cx="1108103" cy="16347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371189" y="5143107"/>
            <a:ext cx="4991762" cy="7056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484349" y="5900600"/>
            <a:ext cx="1108103" cy="16347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789632" y="154538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732626"/>
                </a:solidFill>
              </a:rPr>
              <a:t>Wissenschaft</a:t>
            </a:r>
            <a:endParaRPr lang="de-DE" b="1">
              <a:solidFill>
                <a:srgbClr val="73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571077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dirty="0" smtClean="0"/>
                        <a:t>Der Mensch aus dem </a:t>
                      </a:r>
                      <a:r>
                        <a:rPr lang="de-DE" sz="2000" b="1" noProof="0" dirty="0" err="1" smtClean="0"/>
                        <a:t>Neandertal</a:t>
                      </a:r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89875" y="264467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Wissenschaft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Museum 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ür Archäologie organisiert eine Ausstellung.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2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FOCUS : </a:t>
            </a:r>
            <a:r>
              <a:rPr lang="de-DE" dirty="0" err="1"/>
              <a:t>Neandertal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pic>
        <p:nvPicPr>
          <p:cNvPr id="11" name="Image 10" descr="Capture d’écran 2015-10-08 à 16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8" y="1221261"/>
            <a:ext cx="4166981" cy="4984350"/>
          </a:xfrm>
          <a:prstGeom prst="rect">
            <a:avLst/>
          </a:prstGeom>
        </p:spPr>
      </p:pic>
      <p:pic>
        <p:nvPicPr>
          <p:cNvPr id="12" name="Image 11" descr="Capture d’écran 2015-10-08 à 16.5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9" y="3360474"/>
            <a:ext cx="6550188" cy="349752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29919" y="2793063"/>
            <a:ext cx="2686535" cy="1629813"/>
          </a:xfrm>
          <a:prstGeom prst="ellipse">
            <a:avLst/>
          </a:prstGeom>
          <a:noFill/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4727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99094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 Mensch aus dem </a:t>
                      </a:r>
                      <a:r>
                        <a:rPr lang="de-DE" sz="2000" b="1" noProof="0" dirty="0" err="1" smtClean="0"/>
                        <a:t>Neandertal</a:t>
                      </a:r>
                      <a:endParaRPr lang="de-DE" sz="2000" b="1" noProof="0" dirty="0" smtClean="0"/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Neandertaler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97254" y="264467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Wissenschaft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Museum 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ür Archäologie organisiert eine Ausstellung.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FOCUS : </a:t>
            </a:r>
            <a:r>
              <a:rPr lang="de-DE" dirty="0" err="1"/>
              <a:t>Neandertal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0926" y="2160952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pic>
        <p:nvPicPr>
          <p:cNvPr id="12" name="Image 11" descr="Capture d’écran 2015-10-08 à 16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8" y="1221261"/>
            <a:ext cx="4166981" cy="4984350"/>
          </a:xfrm>
          <a:prstGeom prst="rect">
            <a:avLst/>
          </a:prstGeom>
        </p:spPr>
      </p:pic>
      <p:pic>
        <p:nvPicPr>
          <p:cNvPr id="14" name="Image 13" descr="Capture d’écran 2015-10-08 à 16.5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9" y="3360474"/>
            <a:ext cx="6550188" cy="349752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6522631" y="4855516"/>
            <a:ext cx="1382240" cy="664963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6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44455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 Mensch aus dem </a:t>
                      </a:r>
                      <a:r>
                        <a:rPr lang="de-DE" sz="2000" b="1" noProof="0" dirty="0" err="1" smtClean="0"/>
                        <a:t>Neandertal</a:t>
                      </a:r>
                      <a:endParaRPr lang="de-DE" sz="2000" b="1" noProof="0" dirty="0" smtClean="0"/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Herne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Neandertaler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97254" y="264467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Wissenschaft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Museum 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ür Archäologie organisiert eine Ausstellung.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0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FOCUS : </a:t>
            </a:r>
            <a:r>
              <a:rPr lang="de-DE" dirty="0" err="1"/>
              <a:t>Neandertal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0926" y="2160952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72804" y="2684172"/>
            <a:ext cx="126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Wann?</a:t>
            </a:r>
            <a:endParaRPr lang="de-DE" sz="2800" b="1" dirty="0"/>
          </a:p>
        </p:txBody>
      </p:sp>
      <p:pic>
        <p:nvPicPr>
          <p:cNvPr id="14" name="Image 13" descr="Capture d’écran 2015-10-08 à 16.5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8" y="1221261"/>
            <a:ext cx="4166981" cy="4984350"/>
          </a:xfrm>
          <a:prstGeom prst="rect">
            <a:avLst/>
          </a:prstGeom>
        </p:spPr>
      </p:pic>
      <p:pic>
        <p:nvPicPr>
          <p:cNvPr id="15" name="Image 14" descr="Capture d’écran 2015-10-08 à 16.56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9" y="3360474"/>
            <a:ext cx="6550188" cy="349752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4217970" y="4837837"/>
            <a:ext cx="3233403" cy="505511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31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38572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 Mensch aus dem </a:t>
                      </a:r>
                      <a:r>
                        <a:rPr lang="de-DE" sz="2000" b="1" noProof="0" dirty="0" err="1" smtClean="0"/>
                        <a:t>Neandertal</a:t>
                      </a:r>
                      <a:endParaRPr lang="de-DE" sz="2000" b="1" noProof="0" dirty="0" smtClean="0"/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82830" y="6057374"/>
            <a:ext cx="461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Zum 150-j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ährigen Jubiläum der Entdeckung des Neandertalers (2006)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Herne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Neandertaler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97254" y="264467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Wissenschaft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Museum 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ür Archäologie organisiert eine Ausstellung.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Derrick ist tot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936302" y="1432624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732626"/>
                </a:solidFill>
              </a:rPr>
              <a:t>Unterhaltung</a:t>
            </a:r>
            <a:endParaRPr lang="de-DE" b="1" dirty="0">
              <a:solidFill>
                <a:srgbClr val="732626"/>
              </a:solidFill>
            </a:endParaRPr>
          </a:p>
        </p:txBody>
      </p:sp>
      <p:pic>
        <p:nvPicPr>
          <p:cNvPr id="3" name="Image 2" descr="Capture d’écran 2015-10-08 à 17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195"/>
            <a:ext cx="9144000" cy="455680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26320" y="3546102"/>
            <a:ext cx="438811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78720" y="3824250"/>
            <a:ext cx="3154403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Endstation</a:t>
            </a:r>
            <a:endParaRPr lang="de-DE" dirty="0"/>
          </a:p>
        </p:txBody>
      </p:sp>
      <p:pic>
        <p:nvPicPr>
          <p:cNvPr id="4" name="Image 3" descr="Capture d’écran 2015-10-08 à 16.18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" y="1590293"/>
            <a:ext cx="8575054" cy="38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87703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Derrick ist tot</a:t>
                      </a:r>
                      <a:endParaRPr lang="de-DE" sz="2000" b="1" noProof="0" dirty="0" smtClean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89875" y="264467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Kultinspektor ist tot.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Derrick ist tot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pic>
        <p:nvPicPr>
          <p:cNvPr id="16" name="Image 15" descr="Capture d’écran 2015-10-08 à 17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195"/>
            <a:ext cx="9144000" cy="455680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267775" y="2368032"/>
            <a:ext cx="1629317" cy="1051825"/>
          </a:xfrm>
          <a:prstGeom prst="ellipse">
            <a:avLst/>
          </a:prstGeom>
          <a:noFill/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891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429818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Derrick ist tot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Derrick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89875" y="264467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06983" y="3337791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Kultinspektor ist tot.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Derrick ist tot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40757" y="1766209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pic>
        <p:nvPicPr>
          <p:cNvPr id="22" name="Image 21" descr="Capture d’écran 2015-10-08 à 17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195"/>
            <a:ext cx="9144000" cy="455680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1302570" y="3395696"/>
            <a:ext cx="1382240" cy="638219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9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70666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Derrick ist tot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ünchen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Derrick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9875" y="264467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06983" y="3337791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Kultinspektor ist tot.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Derrick ist tot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67576" y="1609444"/>
            <a:ext cx="126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Wann?</a:t>
            </a:r>
            <a:endParaRPr lang="de-DE" sz="2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440757" y="1766209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pic>
        <p:nvPicPr>
          <p:cNvPr id="20" name="Image 19" descr="Capture d’écran 2015-10-08 à 17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195"/>
            <a:ext cx="9144000" cy="455680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2675490" y="3170596"/>
            <a:ext cx="1680667" cy="505511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3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866746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Derrick ist tot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82830" y="6057374"/>
            <a:ext cx="461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Am Samstag (Dezember 2008)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ünchen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Derrick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89875" y="264467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06983" y="3337791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Kultinspektor ist tot.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720" y="62753"/>
            <a:ext cx="8384935" cy="1283167"/>
          </a:xfrm>
        </p:spPr>
        <p:txBody>
          <a:bodyPr/>
          <a:lstStyle/>
          <a:p>
            <a:r>
              <a:rPr lang="de-DE" dirty="0" smtClean="0"/>
              <a:t>Megastars in Offenburg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936302" y="1432624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732626"/>
                </a:solidFill>
              </a:rPr>
              <a:t>Unterhaltung / Kultur</a:t>
            </a:r>
            <a:endParaRPr lang="de-DE" b="1" dirty="0">
              <a:solidFill>
                <a:srgbClr val="732626"/>
              </a:solidFill>
            </a:endParaRPr>
          </a:p>
        </p:txBody>
      </p:sp>
      <p:pic>
        <p:nvPicPr>
          <p:cNvPr id="4" name="Image 3" descr="Capture d’écran 2015-10-08 à 17.1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110"/>
            <a:ext cx="9144000" cy="4220958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6362136" y="4652689"/>
            <a:ext cx="2401519" cy="146388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313776" y="5019408"/>
            <a:ext cx="3349292" cy="146388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313776" y="5258873"/>
            <a:ext cx="3349292" cy="146388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313776" y="5608376"/>
            <a:ext cx="1475856" cy="9964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96247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Megastars in Offenburg</a:t>
                      </a:r>
                      <a:endParaRPr lang="de-DE" sz="2000" b="1" noProof="0" dirty="0" smtClean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89875" y="2644672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 / Kultur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Die deutsche Autorin hat den BAMBI in der Kategorie Kultur erhalten. 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8720" y="62753"/>
            <a:ext cx="8384935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Megastars in Offenburg</a:t>
            </a:r>
            <a:endParaRPr lang="de-DE" dirty="0"/>
          </a:p>
        </p:txBody>
      </p:sp>
      <p:pic>
        <p:nvPicPr>
          <p:cNvPr id="11" name="Image 10" descr="Capture d’écran 2015-10-08 à 17.1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042"/>
            <a:ext cx="9144000" cy="4220958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5941623" y="4926977"/>
            <a:ext cx="1898568" cy="620873"/>
          </a:xfrm>
          <a:prstGeom prst="ellipse">
            <a:avLst/>
          </a:prstGeom>
          <a:noFill/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380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Kunstraub</a:t>
            </a:r>
            <a:endParaRPr lang="de-DE" dirty="0"/>
          </a:p>
        </p:txBody>
      </p:sp>
      <p:pic>
        <p:nvPicPr>
          <p:cNvPr id="5" name="Image 4" descr="Capture d’écran 2015-10-08 à 16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09"/>
            <a:ext cx="4931686" cy="3427522"/>
          </a:xfrm>
          <a:prstGeom prst="rect">
            <a:avLst/>
          </a:prstGeom>
        </p:spPr>
      </p:pic>
      <p:pic>
        <p:nvPicPr>
          <p:cNvPr id="6" name="Image 5" descr="Capture d’écran 2015-10-08 à 16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2" y="3334649"/>
            <a:ext cx="6245178" cy="35105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8" name="Ellipse 7"/>
          <p:cNvSpPr/>
          <p:nvPr/>
        </p:nvSpPr>
        <p:spPr>
          <a:xfrm>
            <a:off x="176028" y="1068861"/>
            <a:ext cx="1873435" cy="938189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6" name="Ellipse 15"/>
          <p:cNvSpPr/>
          <p:nvPr/>
        </p:nvSpPr>
        <p:spPr>
          <a:xfrm rot="21309702">
            <a:off x="3412696" y="4029973"/>
            <a:ext cx="2768909" cy="664963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 rot="21309702">
            <a:off x="3370276" y="4671652"/>
            <a:ext cx="5533829" cy="532555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89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55760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Megastars in Offenburg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Cornelia Funke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89875" y="2644672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 / Kultur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Die deutsche Autorin hat den BAMBI in der Kategorie Kultur erhalten. 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440757" y="1766209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78720" y="50178"/>
            <a:ext cx="8384935" cy="1283167"/>
          </a:xfrm>
        </p:spPr>
        <p:txBody>
          <a:bodyPr/>
          <a:lstStyle/>
          <a:p>
            <a:r>
              <a:rPr lang="de-DE" dirty="0" smtClean="0"/>
              <a:t>Megastars in Offenburg</a:t>
            </a:r>
            <a:endParaRPr lang="de-DE" dirty="0"/>
          </a:p>
        </p:txBody>
      </p:sp>
      <p:pic>
        <p:nvPicPr>
          <p:cNvPr id="12" name="Image 11" descr="Capture d’écran 2015-10-08 à 17.1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042"/>
            <a:ext cx="9144000" cy="4220958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5068854" y="4760165"/>
            <a:ext cx="1382240" cy="449651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0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30228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Megastars in Offenburg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Offenburg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Cornelia Funke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89875" y="2644672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 / Kultur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Die deutsche Autorin hat den BAMBI in der Kategorie Kultur erhalten. 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067576" y="1609444"/>
            <a:ext cx="126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Wann?</a:t>
            </a:r>
            <a:endParaRPr lang="de-DE" sz="2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440757" y="1766209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440757" y="1375986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320" y="1347834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78720" y="1761844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78720" y="62753"/>
            <a:ext cx="8384935" cy="1283167"/>
          </a:xfrm>
        </p:spPr>
        <p:txBody>
          <a:bodyPr/>
          <a:lstStyle/>
          <a:p>
            <a:r>
              <a:rPr lang="de-DE" dirty="0" smtClean="0"/>
              <a:t>Megastars in Offenburg</a:t>
            </a:r>
            <a:endParaRPr lang="de-DE" dirty="0"/>
          </a:p>
        </p:txBody>
      </p:sp>
      <p:pic>
        <p:nvPicPr>
          <p:cNvPr id="14" name="Image 13" descr="Capture d’écran 2015-10-08 à 17.1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042"/>
            <a:ext cx="9144000" cy="4220958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1309702">
            <a:off x="6905240" y="4048243"/>
            <a:ext cx="1680667" cy="505511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21309702">
            <a:off x="7283961" y="5835371"/>
            <a:ext cx="1680667" cy="505511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1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677292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noProof="0" dirty="0" smtClean="0"/>
                        <a:t>Megastars in Offenburg</a:t>
                      </a:r>
                    </a:p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482830" y="6057374"/>
            <a:ext cx="461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Am Donnerstag (November 2008)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Offenburg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7582" y="4395072"/>
            <a:ext cx="27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Cornelia Funke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9875" y="2644672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Unterhaltung / Kultur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Die deutsche Autorin hat den BAMBI in der Kategorie Kultur erhalten. 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7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07282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Kunstraub</a:t>
                      </a:r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607733" y="2644672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Kunst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Gem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älde „Nebelschwaden“ hängt wieder in der Hamburger Kunsthalle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Kunstraub</a:t>
            </a:r>
            <a:endParaRPr lang="de-DE" dirty="0"/>
          </a:p>
        </p:txBody>
      </p:sp>
      <p:pic>
        <p:nvPicPr>
          <p:cNvPr id="5" name="Image 4" descr="Capture d’écran 2015-10-08 à 16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09"/>
            <a:ext cx="4931686" cy="3427522"/>
          </a:xfrm>
          <a:prstGeom prst="rect">
            <a:avLst/>
          </a:prstGeom>
        </p:spPr>
      </p:pic>
      <p:pic>
        <p:nvPicPr>
          <p:cNvPr id="6" name="Image 5" descr="Capture d’écran 2015-10-08 à 16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2" y="3334649"/>
            <a:ext cx="6245178" cy="35105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3" name="Ellipse 12"/>
          <p:cNvSpPr/>
          <p:nvPr/>
        </p:nvSpPr>
        <p:spPr>
          <a:xfrm rot="21309702">
            <a:off x="3206215" y="3535031"/>
            <a:ext cx="4964660" cy="664963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8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098264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Kunstraub</a:t>
                      </a:r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607733" y="2644672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Kunst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Gem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älde „Nebelschwaden“ hängt wieder in der Hamburger Kunsthalle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6983" y="4398132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Maler Caspar David Friedrich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Kunstraub</a:t>
            </a:r>
            <a:endParaRPr lang="de-DE" dirty="0"/>
          </a:p>
        </p:txBody>
      </p:sp>
      <p:pic>
        <p:nvPicPr>
          <p:cNvPr id="5" name="Image 4" descr="Capture d’écran 2015-10-08 à 16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09"/>
            <a:ext cx="4931686" cy="3427522"/>
          </a:xfrm>
          <a:prstGeom prst="rect">
            <a:avLst/>
          </a:prstGeom>
        </p:spPr>
      </p:pic>
      <p:pic>
        <p:nvPicPr>
          <p:cNvPr id="6" name="Image 5" descr="Capture d’écran 2015-10-08 à 16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2" y="3334649"/>
            <a:ext cx="6245178" cy="35105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0926" y="2160952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3" name="Ellipse 12"/>
          <p:cNvSpPr/>
          <p:nvPr/>
        </p:nvSpPr>
        <p:spPr>
          <a:xfrm rot="21309702">
            <a:off x="5188052" y="4649470"/>
            <a:ext cx="2391752" cy="664963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34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ENDSTATION</a:t>
            </a:r>
            <a:endParaRPr lang="de-D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358190"/>
              </p:ext>
            </p:extLst>
          </p:nvPr>
        </p:nvGraphicFramePr>
        <p:xfrm>
          <a:off x="779463" y="1539578"/>
          <a:ext cx="8072207" cy="52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834"/>
                <a:gridCol w="5944373"/>
              </a:tblGrid>
              <a:tr h="870947"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Kunstraub</a:t>
                      </a:r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Rubrik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Was?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Wer?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Wo?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de-DE" sz="2000" b="1" noProof="0" smtClean="0"/>
                        <a:t>Wann?</a:t>
                      </a:r>
                      <a:endParaRPr lang="de-DE" sz="2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607733" y="2644672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Kunst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6983" y="3337791"/>
            <a:ext cx="47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Das Gem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älde „Nebelschwaden“ hängt wieder in der Hamburger Kunsthalle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06983" y="4398132"/>
            <a:ext cx="475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Der Maler Caspar David Friedrich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64909" y="5191848"/>
            <a:ext cx="164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In Hamburg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Kunstraub</a:t>
            </a:r>
            <a:endParaRPr lang="de-DE" dirty="0"/>
          </a:p>
        </p:txBody>
      </p:sp>
      <p:pic>
        <p:nvPicPr>
          <p:cNvPr id="5" name="Image 4" descr="Capture d’écran 2015-10-08 à 16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09"/>
            <a:ext cx="4931686" cy="3427522"/>
          </a:xfrm>
          <a:prstGeom prst="rect">
            <a:avLst/>
          </a:prstGeom>
        </p:spPr>
      </p:pic>
      <p:pic>
        <p:nvPicPr>
          <p:cNvPr id="6" name="Image 5" descr="Capture d’écran 2015-10-08 à 16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2" y="3334649"/>
            <a:ext cx="6245178" cy="35105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9650" y="1483830"/>
            <a:ext cx="141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Rubrik?</a:t>
            </a:r>
            <a:endParaRPr lang="de-DE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64270" y="2159450"/>
            <a:ext cx="100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Was?</a:t>
            </a:r>
            <a:endParaRPr lang="de-DE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80926" y="1499408"/>
            <a:ext cx="98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Wer?</a:t>
            </a:r>
            <a:endParaRPr lang="de-DE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180926" y="2160952"/>
            <a:ext cx="886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Wo?</a:t>
            </a:r>
            <a:endParaRPr lang="de-DE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72804" y="2684172"/>
            <a:ext cx="126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Wann?</a:t>
            </a:r>
            <a:endParaRPr lang="de-DE" sz="2800" b="1" dirty="0"/>
          </a:p>
        </p:txBody>
      </p:sp>
      <p:sp>
        <p:nvSpPr>
          <p:cNvPr id="13" name="Ellipse 12"/>
          <p:cNvSpPr/>
          <p:nvPr/>
        </p:nvSpPr>
        <p:spPr>
          <a:xfrm rot="21309702">
            <a:off x="4216054" y="4248957"/>
            <a:ext cx="4549401" cy="664963"/>
          </a:xfrm>
          <a:prstGeom prst="ellipse">
            <a:avLst/>
          </a:prstGeom>
          <a:noFill/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7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écé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Précédent.thmx</Template>
  <TotalTime>72</TotalTime>
  <Words>626</Words>
  <Application>Microsoft Macintosh PowerPoint</Application>
  <PresentationFormat>Présentation à l'écran (4:3)</PresentationFormat>
  <Paragraphs>247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Précédent</vt:lpstr>
      <vt:lpstr>Endstation</vt:lpstr>
      <vt:lpstr>Endstation</vt:lpstr>
      <vt:lpstr>Kunstraub</vt:lpstr>
      <vt:lpstr>ENDSTATION</vt:lpstr>
      <vt:lpstr>Kunstraub</vt:lpstr>
      <vt:lpstr>ENDSTATION</vt:lpstr>
      <vt:lpstr>Kunstraub</vt:lpstr>
      <vt:lpstr>ENDSTATION</vt:lpstr>
      <vt:lpstr>Kunstraub</vt:lpstr>
      <vt:lpstr>ENDSTATION</vt:lpstr>
      <vt:lpstr>FOCUS : Neandertal</vt:lpstr>
      <vt:lpstr>ENDSTATION</vt:lpstr>
      <vt:lpstr>FOCUS : Neandertal</vt:lpstr>
      <vt:lpstr>ENDSTATION</vt:lpstr>
      <vt:lpstr>FOCUS : Neandertal</vt:lpstr>
      <vt:lpstr>ENDSTATION</vt:lpstr>
      <vt:lpstr>FOCUS : Neandertal</vt:lpstr>
      <vt:lpstr>ENDSTATION</vt:lpstr>
      <vt:lpstr>Derrick ist tot</vt:lpstr>
      <vt:lpstr>ENDSTATION</vt:lpstr>
      <vt:lpstr>Derrick ist tot</vt:lpstr>
      <vt:lpstr>ENDSTATION</vt:lpstr>
      <vt:lpstr>Derrick ist tot</vt:lpstr>
      <vt:lpstr>ENDSTATION</vt:lpstr>
      <vt:lpstr>Derrick ist tot</vt:lpstr>
      <vt:lpstr>ENDSTATION</vt:lpstr>
      <vt:lpstr>Megastars in Offenburg</vt:lpstr>
      <vt:lpstr>ENDSTATION</vt:lpstr>
      <vt:lpstr>Présentation PowerPoint</vt:lpstr>
      <vt:lpstr>ENDSTATION</vt:lpstr>
      <vt:lpstr>Megastars in Offenburg</vt:lpstr>
      <vt:lpstr>ENDSTATION</vt:lpstr>
      <vt:lpstr>Megastars in Offenburg</vt:lpstr>
      <vt:lpstr>ENDSTATION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Endstation</dc:title>
  <dc:creator>Violaine Bazin</dc:creator>
  <cp:lastModifiedBy>Violaine Bazin</cp:lastModifiedBy>
  <cp:revision>7</cp:revision>
  <dcterms:created xsi:type="dcterms:W3CDTF">2015-10-08T14:16:25Z</dcterms:created>
  <dcterms:modified xsi:type="dcterms:W3CDTF">2015-10-08T15:28:40Z</dcterms:modified>
</cp:coreProperties>
</file>