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16/03/16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Kleine, aber Dynamische St</a:t>
            </a:r>
            <a:r>
              <a:rPr lang="de-DE" dirty="0" smtClean="0"/>
              <a:t>ädte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Endstation – Gute Fahrt 1 – Kapitel 3 – Seite54-55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5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EnDstation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Was kann man dir in T</a:t>
            </a:r>
            <a:r>
              <a:rPr lang="de-DE" sz="3600" dirty="0" smtClean="0"/>
              <a:t>übingen leihen?</a:t>
            </a:r>
          </a:p>
          <a:p>
            <a:endParaRPr lang="de-DE" sz="3600" dirty="0" smtClean="0"/>
          </a:p>
          <a:p>
            <a:pPr lvl="1"/>
            <a:r>
              <a:rPr lang="de-DE" sz="3400" dirty="0" smtClean="0">
                <a:solidFill>
                  <a:srgbClr val="FF0000"/>
                </a:solidFill>
              </a:rPr>
              <a:t>Man kann dir </a:t>
            </a:r>
            <a:r>
              <a:rPr lang="de-DE" sz="3400" u="sng" dirty="0" smtClean="0">
                <a:solidFill>
                  <a:srgbClr val="FF0000"/>
                </a:solidFill>
              </a:rPr>
              <a:t>ein Fahrrad </a:t>
            </a:r>
            <a:r>
              <a:rPr lang="de-DE" sz="3400" dirty="0" smtClean="0">
                <a:solidFill>
                  <a:srgbClr val="FF0000"/>
                </a:solidFill>
              </a:rPr>
              <a:t>und </a:t>
            </a:r>
            <a:r>
              <a:rPr lang="de-DE" sz="3400" u="sng" dirty="0" smtClean="0">
                <a:solidFill>
                  <a:srgbClr val="FF0000"/>
                </a:solidFill>
              </a:rPr>
              <a:t>einen Regen-Poncho</a:t>
            </a:r>
            <a:r>
              <a:rPr lang="de-DE" sz="3400" dirty="0" smtClean="0">
                <a:solidFill>
                  <a:srgbClr val="FF0000"/>
                </a:solidFill>
              </a:rPr>
              <a:t> leihen.</a:t>
            </a:r>
            <a:endParaRPr lang="de-DE" sz="3200" dirty="0" smtClean="0">
              <a:solidFill>
                <a:srgbClr val="FF0000"/>
              </a:solidFill>
            </a:endParaRP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59821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Endstation</a:t>
            </a:r>
            <a:endParaRPr lang="de-DE" dirty="0"/>
          </a:p>
        </p:txBody>
      </p:sp>
      <p:pic>
        <p:nvPicPr>
          <p:cNvPr id="4" name="Image 3" descr="Capture d’écran 2016-03-16 à 17.3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04"/>
            <a:ext cx="9144000" cy="3190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38164" y="490814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langweilig</a:t>
            </a:r>
            <a:r>
              <a:rPr lang="fr-FR" dirty="0" smtClean="0"/>
              <a:t> = ennuyeux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99614" y="5664134"/>
            <a:ext cx="294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unternehmen</a:t>
            </a:r>
            <a:r>
              <a:rPr lang="fr-FR" dirty="0" smtClean="0"/>
              <a:t>= entreprendre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43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</a:t>
            </a:r>
            <a:r>
              <a:rPr lang="de-DE" dirty="0" smtClean="0"/>
              <a:t>übingen</a:t>
            </a:r>
            <a:endParaRPr lang="de-DE" dirty="0"/>
          </a:p>
        </p:txBody>
      </p:sp>
      <p:pic>
        <p:nvPicPr>
          <p:cNvPr id="4" name="Image 3" descr="Capture d’écran 2016-03-16 à 17.4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49" y="4474049"/>
            <a:ext cx="6638751" cy="2383951"/>
          </a:xfrm>
          <a:prstGeom prst="rect">
            <a:avLst/>
          </a:prstGeom>
        </p:spPr>
      </p:pic>
      <p:pic>
        <p:nvPicPr>
          <p:cNvPr id="5" name="Image 4" descr="Capture d’écran 2016-03-16 à 17.4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21" y="1269804"/>
            <a:ext cx="3435680" cy="3196309"/>
          </a:xfrm>
          <a:prstGeom prst="rect">
            <a:avLst/>
          </a:prstGeom>
        </p:spPr>
      </p:pic>
      <p:pic>
        <p:nvPicPr>
          <p:cNvPr id="6" name="Image 5" descr="Capture d’écran 2016-03-16 à 17.42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6" y="1269805"/>
            <a:ext cx="4950432" cy="27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754"/>
            <a:ext cx="3476041" cy="1521675"/>
          </a:xfrm>
        </p:spPr>
        <p:txBody>
          <a:bodyPr/>
          <a:lstStyle/>
          <a:p>
            <a:r>
              <a:rPr lang="de-DE" sz="3600" dirty="0" smtClean="0"/>
              <a:t>Wo liegt T</a:t>
            </a:r>
            <a:r>
              <a:rPr lang="de-DE" sz="3600" dirty="0" smtClean="0"/>
              <a:t>übingen?</a:t>
            </a:r>
            <a:endParaRPr lang="de-DE" sz="3600" dirty="0"/>
          </a:p>
        </p:txBody>
      </p:sp>
      <p:pic>
        <p:nvPicPr>
          <p:cNvPr id="4" name="Image 3" descr="Deutschlandkarte-blume-klei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1" y="0"/>
            <a:ext cx="5459767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54504" y="5495202"/>
            <a:ext cx="842417" cy="540718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3219156"/>
            <a:ext cx="320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T</a:t>
            </a:r>
            <a:r>
              <a:rPr lang="de-DE" sz="2800" dirty="0" smtClean="0">
                <a:solidFill>
                  <a:srgbClr val="FF0000"/>
                </a:solidFill>
              </a:rPr>
              <a:t>übingen liegt </a:t>
            </a:r>
            <a:r>
              <a:rPr lang="de-DE" sz="2800" u="sng" dirty="0" smtClean="0">
                <a:solidFill>
                  <a:srgbClr val="FF0000"/>
                </a:solidFill>
              </a:rPr>
              <a:t>in Süddeutschland</a:t>
            </a:r>
            <a:r>
              <a:rPr lang="de-DE" sz="2800" dirty="0" smtClean="0">
                <a:solidFill>
                  <a:srgbClr val="FF0000"/>
                </a:solidFill>
              </a:rPr>
              <a:t>.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Magst du Wasser?</a:t>
            </a:r>
            <a:endParaRPr lang="de-DE" dirty="0"/>
          </a:p>
        </p:txBody>
      </p:sp>
      <p:pic>
        <p:nvPicPr>
          <p:cNvPr id="4" name="Image 3" descr="Capture d’écran 2016-03-16 à 17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72" y="1522799"/>
            <a:ext cx="4532830" cy="5218648"/>
          </a:xfrm>
          <a:prstGeom prst="rect">
            <a:avLst/>
          </a:prstGeom>
        </p:spPr>
      </p:pic>
      <p:pic>
        <p:nvPicPr>
          <p:cNvPr id="5" name="Image 4" descr="Capture d’écran 2016-03-16 à 17.4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4" y="2069607"/>
            <a:ext cx="3994960" cy="40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8261224" cy="1283167"/>
          </a:xfrm>
        </p:spPr>
        <p:txBody>
          <a:bodyPr/>
          <a:lstStyle/>
          <a:p>
            <a:r>
              <a:rPr lang="de-DE" dirty="0" smtClean="0"/>
              <a:t>Magst du Natur? 									Regnet es?</a:t>
            </a:r>
            <a:endParaRPr lang="de-DE" dirty="0"/>
          </a:p>
        </p:txBody>
      </p:sp>
      <p:pic>
        <p:nvPicPr>
          <p:cNvPr id="4" name="Image 3" descr="Capture d’écran 2016-03-16 à 17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11"/>
            <a:ext cx="4182569" cy="3491382"/>
          </a:xfrm>
          <a:prstGeom prst="rect">
            <a:avLst/>
          </a:prstGeom>
        </p:spPr>
      </p:pic>
      <p:pic>
        <p:nvPicPr>
          <p:cNvPr id="5" name="Image 4" descr="Capture d’écran 2016-03-16 à 17.45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69" y="1483830"/>
            <a:ext cx="4858118" cy="52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EnDstation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Charakterisiere die Stadt T</a:t>
            </a:r>
            <a:r>
              <a:rPr lang="de-DE" sz="3600" dirty="0" smtClean="0"/>
              <a:t>übingen.</a:t>
            </a:r>
          </a:p>
          <a:p>
            <a:endParaRPr lang="de-DE" sz="3600" dirty="0" smtClean="0"/>
          </a:p>
          <a:p>
            <a:pPr lvl="1"/>
            <a:r>
              <a:rPr lang="de-DE" sz="3200" dirty="0" smtClean="0">
                <a:solidFill>
                  <a:srgbClr val="FF0000"/>
                </a:solidFill>
              </a:rPr>
              <a:t>Tübingen ist eine kleine, dynamische Stadt in Süddeutschland.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EnDstation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Was kann man in T</a:t>
            </a:r>
            <a:r>
              <a:rPr lang="de-DE" sz="3600" dirty="0" smtClean="0"/>
              <a:t>übingen bei schönem Wetter machen?</a:t>
            </a:r>
          </a:p>
          <a:p>
            <a:pPr lvl="1"/>
            <a:r>
              <a:rPr lang="de-DE" sz="3400" dirty="0" smtClean="0">
                <a:solidFill>
                  <a:srgbClr val="FF0000"/>
                </a:solidFill>
              </a:rPr>
              <a:t>Rad fahren</a:t>
            </a:r>
          </a:p>
          <a:p>
            <a:pPr lvl="1"/>
            <a:r>
              <a:rPr lang="de-DE" sz="3400" dirty="0">
                <a:solidFill>
                  <a:srgbClr val="FF0000"/>
                </a:solidFill>
              </a:rPr>
              <a:t>e</a:t>
            </a:r>
            <a:r>
              <a:rPr lang="de-DE" sz="3400" dirty="0" smtClean="0">
                <a:solidFill>
                  <a:srgbClr val="FF0000"/>
                </a:solidFill>
              </a:rPr>
              <a:t>ine </a:t>
            </a:r>
            <a:r>
              <a:rPr lang="de-DE" sz="3400" dirty="0" err="1" smtClean="0">
                <a:solidFill>
                  <a:srgbClr val="FF0000"/>
                </a:solidFill>
              </a:rPr>
              <a:t>Stocherkahnfahrt</a:t>
            </a:r>
            <a:r>
              <a:rPr lang="de-DE" sz="3400" dirty="0" smtClean="0">
                <a:solidFill>
                  <a:srgbClr val="FF0000"/>
                </a:solidFill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</a:rPr>
              <a:t>(balade en barque) </a:t>
            </a:r>
            <a:r>
              <a:rPr lang="de-DE" sz="3400" dirty="0" smtClean="0">
                <a:solidFill>
                  <a:srgbClr val="FF0000"/>
                </a:solidFill>
              </a:rPr>
              <a:t>auf dem Neckar fahren</a:t>
            </a:r>
          </a:p>
          <a:p>
            <a:pPr lvl="1"/>
            <a:r>
              <a:rPr lang="de-DE" sz="3400" dirty="0">
                <a:solidFill>
                  <a:srgbClr val="FF0000"/>
                </a:solidFill>
              </a:rPr>
              <a:t>a</a:t>
            </a:r>
            <a:r>
              <a:rPr lang="de-DE" sz="3400" dirty="0" smtClean="0">
                <a:solidFill>
                  <a:srgbClr val="FF0000"/>
                </a:solidFill>
              </a:rPr>
              <a:t>m Neckar entlang spazieren gehen</a:t>
            </a:r>
            <a:endParaRPr lang="de-DE" sz="3200" dirty="0" smtClean="0">
              <a:solidFill>
                <a:srgbClr val="FF0000"/>
              </a:solidFill>
            </a:endParaRP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6823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EnDstation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Und bei schlechtem Wetter</a:t>
            </a:r>
            <a:r>
              <a:rPr lang="de-DE" sz="3600" dirty="0" smtClean="0"/>
              <a:t>?</a:t>
            </a:r>
          </a:p>
          <a:p>
            <a:endParaRPr lang="de-DE" sz="3600" dirty="0" smtClean="0"/>
          </a:p>
          <a:p>
            <a:pPr lvl="1"/>
            <a:r>
              <a:rPr lang="de-DE" sz="3400" dirty="0" smtClean="0">
                <a:solidFill>
                  <a:srgbClr val="FF0000"/>
                </a:solidFill>
              </a:rPr>
              <a:t>das Spielzeugmuseum </a:t>
            </a:r>
            <a:r>
              <a:rPr lang="de-DE" sz="3400" dirty="0" err="1" smtClean="0">
                <a:solidFill>
                  <a:srgbClr val="FF0000"/>
                </a:solidFill>
              </a:rPr>
              <a:t>Boxenstop</a:t>
            </a:r>
            <a:r>
              <a:rPr lang="de-DE" sz="3400" dirty="0" smtClean="0">
                <a:solidFill>
                  <a:srgbClr val="FF0000"/>
                </a:solidFill>
              </a:rPr>
              <a:t> besichtigen</a:t>
            </a:r>
            <a:endParaRPr lang="de-DE" sz="3200" dirty="0" smtClean="0">
              <a:solidFill>
                <a:srgbClr val="FF0000"/>
              </a:solidFill>
            </a:endParaRP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72362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écé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Précédent.thmx</Template>
  <TotalTime>25</TotalTime>
  <Words>118</Words>
  <Application>Microsoft Macintosh PowerPoint</Application>
  <PresentationFormat>Présentation à l'écran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Précédent</vt:lpstr>
      <vt:lpstr>Kleine, aber Dynamische Städte</vt:lpstr>
      <vt:lpstr>Endstation</vt:lpstr>
      <vt:lpstr>Tübingen</vt:lpstr>
      <vt:lpstr>Wo liegt Tübingen?</vt:lpstr>
      <vt:lpstr>Magst du Wasser?</vt:lpstr>
      <vt:lpstr>Magst du Natur?          Regnet es?</vt:lpstr>
      <vt:lpstr>EnDstation</vt:lpstr>
      <vt:lpstr>EnDstation</vt:lpstr>
      <vt:lpstr>EnDstation</vt:lpstr>
      <vt:lpstr>EnDstation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Kleine, aber Dynamische Städte</dc:title>
  <dc:creator>Violaine Bazin</dc:creator>
  <cp:lastModifiedBy>Violaine Bazin</cp:lastModifiedBy>
  <cp:revision>7</cp:revision>
  <dcterms:created xsi:type="dcterms:W3CDTF">2016-03-16T16:38:49Z</dcterms:created>
  <dcterms:modified xsi:type="dcterms:W3CDTF">2016-03-16T17:04:15Z</dcterms:modified>
</cp:coreProperties>
</file>