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3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mars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mars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mars 14,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mars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mars 14,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mars 14,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hf sldNum="0" hdr="0" ftr="0" dt="0"/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Ein deutsch-franz</a:t>
            </a:r>
            <a:r>
              <a:rPr lang="de-DE" smtClean="0"/>
              <a:t>ösisches Treffen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mtClean="0"/>
              <a:t>Gute Fahrt 2 – Kapitel 3 - Endstation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89646"/>
            <a:ext cx="4491532" cy="1809153"/>
          </a:xfrm>
        </p:spPr>
        <p:txBody>
          <a:bodyPr/>
          <a:lstStyle/>
          <a:p>
            <a:r>
              <a:rPr lang="de-DE" sz="4000" dirty="0" smtClean="0"/>
              <a:t>Ein deutsch-franz</a:t>
            </a:r>
            <a:r>
              <a:rPr lang="de-DE" sz="4000" dirty="0" smtClean="0"/>
              <a:t>ösisches Treffen</a:t>
            </a:r>
            <a:endParaRPr lang="de-DE" sz="4000" dirty="0"/>
          </a:p>
        </p:txBody>
      </p:sp>
      <p:pic>
        <p:nvPicPr>
          <p:cNvPr id="4" name="Image 3" descr="Capture d’écran 2016-03-14 à 21.0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4777"/>
            <a:ext cx="4491532" cy="1656227"/>
          </a:xfrm>
          <a:prstGeom prst="rect">
            <a:avLst/>
          </a:prstGeom>
        </p:spPr>
      </p:pic>
      <p:pic>
        <p:nvPicPr>
          <p:cNvPr id="5" name="Image 4" descr="Capture d’écran 2016-03-14 à 21.0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33" y="0"/>
            <a:ext cx="4652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6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deutsch-französisches Treffen</a:t>
            </a:r>
            <a:endParaRPr lang="fr-FR" dirty="0"/>
          </a:p>
        </p:txBody>
      </p:sp>
      <p:pic>
        <p:nvPicPr>
          <p:cNvPr id="4" name="Image 3" descr="Capture d’écran 2016-03-14 à 21.03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74637"/>
            <a:ext cx="6832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78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deutsch-französisches Treffen</a:t>
            </a:r>
            <a:endParaRPr lang="fr-FR" dirty="0"/>
          </a:p>
        </p:txBody>
      </p:sp>
      <p:pic>
        <p:nvPicPr>
          <p:cNvPr id="3" name="Image 2" descr="Capture d’écran 2016-03-14 à 21.04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966"/>
            <a:ext cx="9144000" cy="38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deutsch-französisches Treffen</a:t>
            </a:r>
            <a:endParaRPr lang="fr-FR" dirty="0"/>
          </a:p>
        </p:txBody>
      </p:sp>
      <p:pic>
        <p:nvPicPr>
          <p:cNvPr id="5" name="Image 4" descr="Capture d’écran 2016-03-14 à 21.05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397">
            <a:off x="281046" y="1773052"/>
            <a:ext cx="3917481" cy="2537322"/>
          </a:xfrm>
          <a:prstGeom prst="rect">
            <a:avLst/>
          </a:prstGeom>
        </p:spPr>
      </p:pic>
      <p:pic>
        <p:nvPicPr>
          <p:cNvPr id="6" name="Image 5" descr="Capture d’écran 2016-03-14 à 21.05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53" y="3012145"/>
            <a:ext cx="5246248" cy="384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 deutsch-französisches Treffen</a:t>
            </a:r>
            <a:endParaRPr lang="fr-FR" dirty="0"/>
          </a:p>
        </p:txBody>
      </p:sp>
      <p:pic>
        <p:nvPicPr>
          <p:cNvPr id="3" name="Image 2" descr="Capture d’écran 2016-03-14 à 21.0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42" y="1492970"/>
            <a:ext cx="6427449" cy="51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4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Alles klar?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u="sng" dirty="0" smtClean="0"/>
              <a:t>Was kann man in Saarbr</a:t>
            </a:r>
            <a:r>
              <a:rPr lang="de-DE" sz="3200" b="1" u="sng" dirty="0" smtClean="0"/>
              <a:t>ücken machen?</a:t>
            </a:r>
          </a:p>
          <a:p>
            <a:pPr lvl="1"/>
            <a:r>
              <a:rPr lang="de-DE" sz="2800" dirty="0" smtClean="0">
                <a:solidFill>
                  <a:srgbClr val="FF0000"/>
                </a:solidFill>
              </a:rPr>
              <a:t>In Saarbrücken kann man in der Natur Sport machen, man kann einkaufen, es gibt auch viele kulturelle Angebote. Man kann auch die Stiftskirche St </a:t>
            </a:r>
            <a:r>
              <a:rPr lang="de-DE" sz="2800" dirty="0" err="1" smtClean="0">
                <a:solidFill>
                  <a:srgbClr val="FF0000"/>
                </a:solidFill>
              </a:rPr>
              <a:t>Arnual</a:t>
            </a:r>
            <a:r>
              <a:rPr lang="de-DE" sz="2800" dirty="0" smtClean="0">
                <a:solidFill>
                  <a:srgbClr val="FF0000"/>
                </a:solidFill>
              </a:rPr>
              <a:t> besichtigen.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99170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Alles klar?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u="sng" dirty="0" smtClean="0"/>
              <a:t>Was war früher die Völklinger  Hütte? Und jetzt?</a:t>
            </a:r>
          </a:p>
          <a:p>
            <a:pPr lvl="1"/>
            <a:r>
              <a:rPr lang="de-DE" sz="2800" dirty="0" smtClean="0">
                <a:solidFill>
                  <a:srgbClr val="FF0000"/>
                </a:solidFill>
              </a:rPr>
              <a:t>Früher war die Völklinger Hütte ein Stahlwerk. Heute ist sie ein Zentrum für Kunst und Industriekultur.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197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Alles klar?</a:t>
            </a:r>
            <a:endParaRPr lang="de-D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b="1" u="sng" dirty="0" smtClean="0"/>
              <a:t>Wo liegt </a:t>
            </a:r>
            <a:r>
              <a:rPr lang="de-DE" sz="3200" b="1" u="sng" dirty="0" err="1" smtClean="0"/>
              <a:t>Saargemünd</a:t>
            </a:r>
            <a:r>
              <a:rPr lang="de-DE" sz="3200" b="1" u="sng" dirty="0" smtClean="0"/>
              <a:t>? Was ist typisch für </a:t>
            </a:r>
            <a:r>
              <a:rPr lang="de-DE" sz="3200" b="1" u="sng" dirty="0" err="1" smtClean="0"/>
              <a:t>Saargemünd</a:t>
            </a:r>
            <a:r>
              <a:rPr lang="de-DE" sz="3200" b="1" u="sng" dirty="0" smtClean="0"/>
              <a:t>?</a:t>
            </a:r>
          </a:p>
          <a:p>
            <a:pPr lvl="1"/>
            <a:r>
              <a:rPr lang="de-DE" sz="2800" dirty="0" err="1" smtClean="0">
                <a:solidFill>
                  <a:srgbClr val="FF0000"/>
                </a:solidFill>
              </a:rPr>
              <a:t>Saargemünd</a:t>
            </a:r>
            <a:r>
              <a:rPr lang="de-DE" sz="2800" dirty="0" smtClean="0">
                <a:solidFill>
                  <a:srgbClr val="FF0000"/>
                </a:solidFill>
              </a:rPr>
              <a:t> liegt am Zusammenfluss von Saar und Blies, in Lothringen.</a:t>
            </a:r>
          </a:p>
          <a:p>
            <a:pPr lvl="1"/>
            <a:r>
              <a:rPr lang="de-DE" sz="2800" dirty="0" smtClean="0">
                <a:solidFill>
                  <a:srgbClr val="FF0000"/>
                </a:solidFill>
              </a:rPr>
              <a:t>Typisch für </a:t>
            </a:r>
            <a:r>
              <a:rPr lang="de-DE" sz="2800" dirty="0" err="1" smtClean="0">
                <a:solidFill>
                  <a:srgbClr val="FF0000"/>
                </a:solidFill>
              </a:rPr>
              <a:t>Saargemünd</a:t>
            </a:r>
            <a:r>
              <a:rPr lang="de-DE" sz="2800" dirty="0" smtClean="0">
                <a:solidFill>
                  <a:srgbClr val="FF0000"/>
                </a:solidFill>
              </a:rPr>
              <a:t> ist die Keramik-Produktion.</a:t>
            </a: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4197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Été">
  <a:themeElements>
    <a:clrScheme name="Été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Été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Été.thmx</Template>
  <TotalTime>10</TotalTime>
  <Words>143</Words>
  <Application>Microsoft Macintosh PowerPoint</Application>
  <PresentationFormat>Présentation à l'écran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Été</vt:lpstr>
      <vt:lpstr>Ein deutsch-französisches Treffen</vt:lpstr>
      <vt:lpstr>Ein deutsch-französisches Treffen</vt:lpstr>
      <vt:lpstr>Ein deutsch-französisches Treffen</vt:lpstr>
      <vt:lpstr>Ein deutsch-französisches Treffen</vt:lpstr>
      <vt:lpstr>Ein deutsch-französisches Treffen</vt:lpstr>
      <vt:lpstr>Ein deutsch-französisches Treffen</vt:lpstr>
      <vt:lpstr>Alles klar?</vt:lpstr>
      <vt:lpstr>Alles klar?</vt:lpstr>
      <vt:lpstr>Alles klar?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deutsch-französisches Treffen</dc:title>
  <dc:creator>Violaine Bazin</dc:creator>
  <cp:lastModifiedBy>Violaine Bazin</cp:lastModifiedBy>
  <cp:revision>2</cp:revision>
  <dcterms:created xsi:type="dcterms:W3CDTF">2016-03-14T20:00:42Z</dcterms:created>
  <dcterms:modified xsi:type="dcterms:W3CDTF">2016-03-14T20:10:58Z</dcterms:modified>
</cp:coreProperties>
</file>