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57" r:id="rId5"/>
    <p:sldId id="264" r:id="rId6"/>
    <p:sldId id="258" r:id="rId7"/>
    <p:sldId id="259" r:id="rId8"/>
    <p:sldId id="265" r:id="rId9"/>
    <p:sldId id="260" r:id="rId10"/>
    <p:sldId id="266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2310EBE-9BD8-4BF1-A73D-2D15B59DEECC}" type="datetimeFigureOut">
              <a:rPr lang="fr-FR" smtClean="0"/>
              <a:t>02/03/2016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B3B086F-E530-4DDB-9FFA-56F0AB3D8655}" type="slidenum">
              <a:rPr lang="fr-FR" smtClean="0"/>
              <a:t>‹N°›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71600" y="764704"/>
            <a:ext cx="7851648" cy="1828800"/>
          </a:xfrm>
        </p:spPr>
        <p:txBody>
          <a:bodyPr/>
          <a:lstStyle/>
          <a:p>
            <a:r>
              <a:rPr lang="de-DE" dirty="0" smtClean="0"/>
              <a:t>Machst du beim </a:t>
            </a:r>
            <a:r>
              <a:rPr lang="de-DE" dirty="0" err="1" smtClean="0"/>
              <a:t>Sauzay</a:t>
            </a:r>
            <a:r>
              <a:rPr lang="de-DE" dirty="0" smtClean="0"/>
              <a:t>-Programm mit?</a:t>
            </a:r>
            <a:endParaRPr lang="de-DE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2492896"/>
            <a:ext cx="7854696" cy="1752600"/>
          </a:xfrm>
        </p:spPr>
        <p:txBody>
          <a:bodyPr/>
          <a:lstStyle/>
          <a:p>
            <a:r>
              <a:rPr lang="de-DE" dirty="0" smtClean="0"/>
              <a:t>Gute Fahrt 2 – Kapitel 1 – Seite 22</a:t>
            </a:r>
            <a:endParaRPr lang="de-DE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140968"/>
            <a:ext cx="6272432" cy="3232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083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514432"/>
          </a:xfrm>
        </p:spPr>
        <p:txBody>
          <a:bodyPr>
            <a:normAutofit fontScale="90000"/>
          </a:bodyPr>
          <a:lstStyle/>
          <a:p>
            <a:pPr algn="ctr"/>
            <a:r>
              <a:rPr lang="de-DE" dirty="0" smtClean="0"/>
              <a:t>Möchtest du an dem </a:t>
            </a:r>
            <a:r>
              <a:rPr lang="de-DE" dirty="0" err="1" smtClean="0"/>
              <a:t>Sauzay</a:t>
            </a:r>
            <a:r>
              <a:rPr lang="de-DE" dirty="0" smtClean="0"/>
              <a:t>-Programm teilnehmen?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smtClean="0"/>
              <a:t>Ja, ich möchte an diesem Programm teilnehmen, weil…</a:t>
            </a:r>
          </a:p>
          <a:p>
            <a:endParaRPr lang="de-DE" sz="3200" smtClean="0"/>
          </a:p>
          <a:p>
            <a:endParaRPr lang="de-DE" sz="3200" smtClean="0"/>
          </a:p>
          <a:p>
            <a:r>
              <a:rPr lang="de-DE" sz="3200" smtClean="0"/>
              <a:t>Nein, ich möchte nicht an diesem Programm teilnehmen, weil…</a:t>
            </a:r>
            <a:endParaRPr lang="de-DE" sz="3200"/>
          </a:p>
        </p:txBody>
      </p:sp>
    </p:spTree>
    <p:extLst>
      <p:ext uri="{BB962C8B-B14F-4D97-AF65-F5344CB8AC3E}">
        <p14:creationId xmlns:p14="http://schemas.microsoft.com/office/powerpoint/2010/main" val="180187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59" y="1340768"/>
            <a:ext cx="8051221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41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0"/>
            <a:ext cx="57567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183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Wie lange?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3200" dirty="0"/>
          </a:p>
          <a:p>
            <a:r>
              <a:rPr lang="de-DE" sz="3200" dirty="0" smtClean="0"/>
              <a:t>Der Austausch dauert insgesamt 6 Monate (3 Monate in Frankreich und 3 Monate in Deutschland).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417824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025" y="985837"/>
            <a:ext cx="8743950" cy="488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426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Stell Daniel kurz vor.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de-DE" sz="3200" dirty="0"/>
          </a:p>
          <a:p>
            <a:r>
              <a:rPr lang="de-DE" sz="3200" dirty="0" smtClean="0"/>
              <a:t>Er ist 14 Jahre alt.</a:t>
            </a:r>
          </a:p>
          <a:p>
            <a:r>
              <a:rPr lang="de-DE" sz="3200" dirty="0" smtClean="0"/>
              <a:t>Er wohnt in der Nähe von Frankfurt am Main.</a:t>
            </a:r>
          </a:p>
          <a:p>
            <a:r>
              <a:rPr lang="de-DE" sz="3200" dirty="0" smtClean="0"/>
              <a:t>Er ist sportlich.</a:t>
            </a:r>
          </a:p>
          <a:p>
            <a:r>
              <a:rPr lang="de-DE" sz="3200" dirty="0" smtClean="0"/>
              <a:t>Er liest gern Mangas.</a:t>
            </a:r>
          </a:p>
          <a:p>
            <a:r>
              <a:rPr lang="de-DE" sz="3200" dirty="0" smtClean="0"/>
              <a:t>Er macht Musik.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1613149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dirty="0" smtClean="0"/>
              <a:t>Wozu will er den Austausch machen?</a:t>
            </a:r>
            <a:endParaRPr lang="de-D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 smtClean="0"/>
          </a:p>
          <a:p>
            <a:endParaRPr lang="de-DE" dirty="0"/>
          </a:p>
          <a:p>
            <a:endParaRPr lang="de-DE" sz="3200" dirty="0" smtClean="0"/>
          </a:p>
          <a:p>
            <a:r>
              <a:rPr lang="de-DE" sz="3200" dirty="0" smtClean="0"/>
              <a:t>Daniel will den Austausch machen, um </a:t>
            </a:r>
            <a:r>
              <a:rPr lang="de-DE" sz="3200" dirty="0" smtClean="0">
                <a:solidFill>
                  <a:srgbClr val="FF0000"/>
                </a:solidFill>
              </a:rPr>
              <a:t>sich sprachlich </a:t>
            </a:r>
            <a:r>
              <a:rPr lang="de-DE" sz="3200" dirty="0" smtClean="0"/>
              <a:t>zu </a:t>
            </a:r>
            <a:r>
              <a:rPr lang="de-DE" sz="3200" dirty="0" smtClean="0">
                <a:solidFill>
                  <a:srgbClr val="FF0000"/>
                </a:solidFill>
              </a:rPr>
              <a:t>verbessern</a:t>
            </a:r>
            <a:r>
              <a:rPr lang="de-DE" sz="3200" dirty="0" smtClean="0"/>
              <a:t>.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28409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8981427" cy="412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02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mtClean="0"/>
              <a:t>War Lisas Austausch positiv?</a:t>
            </a:r>
            <a:endParaRPr lang="de-D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sz="3200" smtClean="0"/>
              <a:t>Sie hat sich mit ihrer Partnerin gut verstanden, und die Mutter war sehr nett.</a:t>
            </a:r>
          </a:p>
          <a:p>
            <a:r>
              <a:rPr lang="de-DE" sz="3200" smtClean="0"/>
              <a:t>Ihre Schulkameraden haben sie sofort akzeptiert.</a:t>
            </a:r>
          </a:p>
          <a:p>
            <a:r>
              <a:rPr lang="de-DE" sz="3200" smtClean="0"/>
              <a:t>Sie hat riesige Fortschritte in Französisch gemacht.</a:t>
            </a:r>
          </a:p>
        </p:txBody>
      </p:sp>
    </p:spTree>
    <p:extLst>
      <p:ext uri="{BB962C8B-B14F-4D97-AF65-F5344CB8AC3E}">
        <p14:creationId xmlns:p14="http://schemas.microsoft.com/office/powerpoint/2010/main" val="1659480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23</TotalTime>
  <Words>154</Words>
  <Application>Microsoft Office PowerPoint</Application>
  <PresentationFormat>Affichage à l'écran (4:3)</PresentationFormat>
  <Paragraphs>26</Paragraphs>
  <Slides>10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1" baseType="lpstr">
      <vt:lpstr>Débit</vt:lpstr>
      <vt:lpstr>Machst du beim Sauzay-Programm mit?</vt:lpstr>
      <vt:lpstr>Présentation PowerPoint</vt:lpstr>
      <vt:lpstr>Présentation PowerPoint</vt:lpstr>
      <vt:lpstr>Wie lange?</vt:lpstr>
      <vt:lpstr>Présentation PowerPoint</vt:lpstr>
      <vt:lpstr>Stell Daniel kurz vor.</vt:lpstr>
      <vt:lpstr>Wozu will er den Austausch machen?</vt:lpstr>
      <vt:lpstr>Présentation PowerPoint</vt:lpstr>
      <vt:lpstr>War Lisas Austausch positiv?</vt:lpstr>
      <vt:lpstr>Möchtest du an dem Sauzay-Programm teilnehmen?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Machst du beim Sauzay-Programm mit?</dc:title>
  <dc:creator>admin admin</dc:creator>
  <cp:lastModifiedBy>admin admin</cp:lastModifiedBy>
  <cp:revision>5</cp:revision>
  <dcterms:created xsi:type="dcterms:W3CDTF">2016-03-02T08:19:35Z</dcterms:created>
  <dcterms:modified xsi:type="dcterms:W3CDTF">2016-03-02T08:43:02Z</dcterms:modified>
</cp:coreProperties>
</file>