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29/02/16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Mal anders </a:t>
            </a:r>
            <a:r>
              <a:rPr lang="de-DE" smtClean="0"/>
              <a:t>übernachten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Workshops</a:t>
            </a:r>
          </a:p>
          <a:p>
            <a:r>
              <a:rPr lang="de-DE" smtClean="0"/>
              <a:t>GF3 Seite 90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05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718"/>
            <a:ext cx="9144000" cy="714282"/>
          </a:xfrm>
        </p:spPr>
        <p:txBody>
          <a:bodyPr/>
          <a:lstStyle/>
          <a:p>
            <a:r>
              <a:rPr lang="de-DE" sz="3600" u="sng" dirty="0" smtClean="0"/>
              <a:t>Wer ist der Mann? Wo spielt die Szene?</a:t>
            </a:r>
            <a:endParaRPr lang="de-DE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838201"/>
            <a:ext cx="8042276" cy="1527174"/>
          </a:xfrm>
        </p:spPr>
        <p:txBody>
          <a:bodyPr/>
          <a:lstStyle/>
          <a:p>
            <a:r>
              <a:rPr lang="de-DE" dirty="0" smtClean="0"/>
              <a:t>Er ist vielleicht ein Tourist, ein Gesch</a:t>
            </a:r>
            <a:r>
              <a:rPr lang="de-DE" dirty="0" smtClean="0"/>
              <a:t>äftsmann oder ein Reporter.</a:t>
            </a:r>
          </a:p>
          <a:p>
            <a:r>
              <a:rPr lang="de-DE" dirty="0" smtClean="0"/>
              <a:t>Die Szene spielt in einem Hotel oder am Flughafen.</a:t>
            </a:r>
            <a:endParaRPr lang="de-DE" dirty="0"/>
          </a:p>
        </p:txBody>
      </p:sp>
      <p:pic>
        <p:nvPicPr>
          <p:cNvPr id="4" name="Image 3" descr="Capture d’écran 2016-02-29 à 20.12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975" y="2365375"/>
            <a:ext cx="5930900" cy="409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2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Video (bis 1’10)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4" y="1600200"/>
            <a:ext cx="8435975" cy="5067299"/>
          </a:xfrm>
        </p:spPr>
        <p:txBody>
          <a:bodyPr>
            <a:normAutofit/>
          </a:bodyPr>
          <a:lstStyle/>
          <a:p>
            <a:r>
              <a:rPr lang="de-DE" sz="3200" b="1" i="1" u="sng" dirty="0" smtClean="0"/>
              <a:t>Was?</a:t>
            </a:r>
          </a:p>
          <a:p>
            <a:pPr lvl="1"/>
            <a:r>
              <a:rPr lang="de-DE" sz="2800" dirty="0" smtClean="0"/>
              <a:t>Das </a:t>
            </a:r>
            <a:r>
              <a:rPr lang="de-DE" sz="2800" i="1" dirty="0" smtClean="0"/>
              <a:t>Future Hotel </a:t>
            </a:r>
            <a:r>
              <a:rPr lang="de-DE" sz="2800" dirty="0" smtClean="0"/>
              <a:t>(Hotel der Zukunft) 2020</a:t>
            </a:r>
          </a:p>
          <a:p>
            <a:r>
              <a:rPr lang="de-DE" sz="3200" b="1" i="1" u="sng" dirty="0" smtClean="0"/>
              <a:t>Wo?</a:t>
            </a:r>
          </a:p>
          <a:p>
            <a:pPr lvl="1"/>
            <a:r>
              <a:rPr lang="de-DE" sz="2800" dirty="0" smtClean="0"/>
              <a:t>In Duisburg</a:t>
            </a:r>
          </a:p>
          <a:p>
            <a:r>
              <a:rPr lang="de-DE" sz="3200" b="1" i="1" u="sng" dirty="0" smtClean="0"/>
              <a:t>Wozu?</a:t>
            </a:r>
          </a:p>
          <a:p>
            <a:pPr lvl="1"/>
            <a:r>
              <a:rPr lang="de-DE" sz="2800" dirty="0" smtClean="0"/>
              <a:t>Hotelt</a:t>
            </a:r>
            <a:r>
              <a:rPr lang="de-DE" sz="2800" dirty="0" smtClean="0"/>
              <a:t>ypische Szenarien durchspielen und testen	</a:t>
            </a:r>
          </a:p>
          <a:p>
            <a:pPr lvl="1"/>
            <a:r>
              <a:rPr lang="de-DE" sz="2800" dirty="0" smtClean="0"/>
              <a:t>Innovative Ideen für das Hotel der Zukunft entwickeln und testen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534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Zimmer</a:t>
            </a:r>
            <a:endParaRPr lang="de-D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004911"/>
              </p:ext>
            </p:extLst>
          </p:nvPr>
        </p:nvGraphicFramePr>
        <p:xfrm>
          <a:off x="200023" y="1600198"/>
          <a:ext cx="8689976" cy="50831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4988"/>
                <a:gridCol w="4344988"/>
              </a:tblGrid>
              <a:tr h="971552">
                <a:tc>
                  <a:txBody>
                    <a:bodyPr/>
                    <a:lstStyle/>
                    <a:p>
                      <a:pPr algn="ctr"/>
                      <a:r>
                        <a:rPr lang="de-DE" b="1" noProof="0" dirty="0" smtClean="0"/>
                        <a:t>Licht</a:t>
                      </a:r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231">
                <a:tc>
                  <a:txBody>
                    <a:bodyPr/>
                    <a:lstStyle/>
                    <a:p>
                      <a:pPr algn="ctr"/>
                      <a:r>
                        <a:rPr lang="de-DE" b="1" noProof="0" dirty="0" smtClean="0"/>
                        <a:t>Farben</a:t>
                      </a:r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algn="ctr"/>
                      <a:r>
                        <a:rPr lang="de-DE" b="1" noProof="0" smtClean="0"/>
                        <a:t>Formen</a:t>
                      </a:r>
                      <a:endParaRPr lang="de-DE" b="1" noProof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de-DE" b="1" noProof="0" smtClean="0"/>
                        <a:t>Baumaterial</a:t>
                      </a:r>
                      <a:endParaRPr lang="de-DE" b="1" noProof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519">
                <a:tc>
                  <a:txBody>
                    <a:bodyPr/>
                    <a:lstStyle/>
                    <a:p>
                      <a:pPr algn="ctr"/>
                      <a:r>
                        <a:rPr lang="de-DE" b="1" noProof="0" dirty="0" smtClean="0"/>
                        <a:t>Einrichtung (M</a:t>
                      </a:r>
                      <a:r>
                        <a:rPr lang="de-DE" b="1" noProof="0" dirty="0" smtClean="0"/>
                        <a:t>öbel…)</a:t>
                      </a:r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algn="ctr"/>
                      <a:r>
                        <a:rPr lang="de-DE" b="1" noProof="0" smtClean="0"/>
                        <a:t>Technische</a:t>
                      </a:r>
                      <a:r>
                        <a:rPr lang="de-DE" b="1" baseline="0" noProof="0" smtClean="0"/>
                        <a:t> Ausstattung</a:t>
                      </a:r>
                      <a:endParaRPr lang="de-DE" b="1" noProof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noProof="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445000" y="1600200"/>
            <a:ext cx="4444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Indirekt / hunderte kleine LED-L</a:t>
            </a:r>
            <a:r>
              <a:rPr lang="de-DE" dirty="0" smtClean="0">
                <a:solidFill>
                  <a:srgbClr val="FF0000"/>
                </a:solidFill>
              </a:rPr>
              <a:t>ämpchen (hinter der Deckenverkleidung)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445000" y="2641521"/>
            <a:ext cx="444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Weiß / k</a:t>
            </a:r>
            <a:r>
              <a:rPr lang="de-DE" dirty="0" smtClean="0">
                <a:solidFill>
                  <a:srgbClr val="FF0000"/>
                </a:solidFill>
              </a:rPr>
              <a:t>ühl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445000" y="3323630"/>
            <a:ext cx="444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Rund (keine Ecken)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45000" y="3857546"/>
            <a:ext cx="444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Holz im Badezimmer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45000" y="4360228"/>
            <a:ext cx="4444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Spacig – modern – futuristisch (wie in einem Raumschiff) / kuscheliges Bett / Riesenfernseher / nicht viele M</a:t>
            </a:r>
            <a:r>
              <a:rPr lang="de-DE" dirty="0" smtClean="0">
                <a:solidFill>
                  <a:srgbClr val="FF0000"/>
                </a:solidFill>
              </a:rPr>
              <a:t>öbel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97400" y="5514975"/>
            <a:ext cx="4444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Per Handy (eingecheckt) / Videokonferenz / Fernbedienung / Wasserfarbe ver</a:t>
            </a:r>
            <a:r>
              <a:rPr lang="de-DE" dirty="0" smtClean="0">
                <a:solidFill>
                  <a:srgbClr val="FF0000"/>
                </a:solidFill>
              </a:rPr>
              <a:t>ändert sich / Bett schaukelt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8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Innovationen</a:t>
            </a:r>
            <a:endParaRPr lang="de-DE" dirty="0"/>
          </a:p>
        </p:txBody>
      </p:sp>
      <p:pic>
        <p:nvPicPr>
          <p:cNvPr id="4" name="Image 3" descr="Capture d’écran 2016-02-29 à 20.27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6625"/>
            <a:ext cx="9144000" cy="32067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810001" y="233045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p</a:t>
            </a:r>
            <a:r>
              <a:rPr lang="de-DE" b="1" dirty="0" smtClean="0">
                <a:solidFill>
                  <a:srgbClr val="FF0000"/>
                </a:solidFill>
              </a:rPr>
              <a:t>er Handy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44751" y="2890282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Videokonferenz.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44751" y="343535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p</a:t>
            </a:r>
            <a:r>
              <a:rPr lang="de-DE" b="1" dirty="0" smtClean="0">
                <a:solidFill>
                  <a:srgbClr val="FF0000"/>
                </a:solidFill>
              </a:rPr>
              <a:t>er Fernbedienung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27401" y="3959225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Farblicht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17901" y="4594225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d</a:t>
            </a:r>
            <a:r>
              <a:rPr lang="de-DE" b="1" dirty="0" smtClean="0">
                <a:solidFill>
                  <a:srgbClr val="FF0000"/>
                </a:solidFill>
              </a:rPr>
              <a:t>en Schlaf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5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Bewertungsfragebogen</a:t>
            </a:r>
            <a:endParaRPr lang="de-DE" dirty="0"/>
          </a:p>
        </p:txBody>
      </p:sp>
      <p:pic>
        <p:nvPicPr>
          <p:cNvPr id="4" name="Image 3" descr="Capture d’écran 2016-02-29 à 20.30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4533"/>
            <a:ext cx="9144000" cy="508009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127500" y="2218293"/>
            <a:ext cx="34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20784" y="2761218"/>
            <a:ext cx="34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39393" y="3323193"/>
            <a:ext cx="34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09458" y="4688443"/>
            <a:ext cx="34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61668" y="2218293"/>
            <a:ext cx="4007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g</a:t>
            </a:r>
            <a:r>
              <a:rPr lang="de-DE" b="1" dirty="0" smtClean="0">
                <a:solidFill>
                  <a:srgbClr val="FF0000"/>
                </a:solidFill>
              </a:rPr>
              <a:t>ef</a:t>
            </a:r>
            <a:r>
              <a:rPr lang="de-DE" b="1" dirty="0" smtClean="0">
                <a:solidFill>
                  <a:srgbClr val="FF0000"/>
                </a:solidFill>
              </a:rPr>
              <a:t>ällt mir gut, das indirekte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76876" y="2761218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z</a:t>
            </a:r>
            <a:r>
              <a:rPr lang="de-DE" b="1" dirty="0" smtClean="0">
                <a:solidFill>
                  <a:srgbClr val="FF0000"/>
                </a:solidFill>
              </a:rPr>
              <a:t>u k</a:t>
            </a:r>
            <a:r>
              <a:rPr lang="de-DE" b="1" dirty="0" smtClean="0">
                <a:solidFill>
                  <a:srgbClr val="FF0000"/>
                </a:solidFill>
              </a:rPr>
              <a:t>ühl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76876" y="3347561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z</a:t>
            </a:r>
            <a:r>
              <a:rPr lang="de-DE" b="1" dirty="0" smtClean="0">
                <a:solidFill>
                  <a:srgbClr val="FF0000"/>
                </a:solidFill>
              </a:rPr>
              <a:t>u k</a:t>
            </a:r>
            <a:r>
              <a:rPr lang="de-DE" b="1" dirty="0" smtClean="0">
                <a:solidFill>
                  <a:srgbClr val="FF0000"/>
                </a:solidFill>
              </a:rPr>
              <a:t>ühl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121275" y="3834367"/>
            <a:ext cx="37210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Wow! (er ist beeindruckt)</a:t>
            </a:r>
          </a:p>
          <a:p>
            <a:pPr algn="ctr"/>
            <a:endParaRPr lang="de-DE" b="1" dirty="0" smtClean="0">
              <a:solidFill>
                <a:srgbClr val="FF0000"/>
              </a:solidFill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</a:rPr>
              <a:t>Riesenfernseher = herrlich</a:t>
            </a:r>
          </a:p>
          <a:p>
            <a:pPr algn="ctr"/>
            <a:endParaRPr lang="de-DE" b="1" dirty="0" smtClean="0">
              <a:solidFill>
                <a:srgbClr val="FF0000"/>
              </a:solidFill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</a:rPr>
              <a:t>Bett = super, kuschelig, warm</a:t>
            </a:r>
          </a:p>
          <a:p>
            <a:pPr algn="ctr"/>
            <a:endParaRPr lang="de-DE" b="1" dirty="0" smtClean="0">
              <a:solidFill>
                <a:srgbClr val="FF0000"/>
              </a:solidFill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</a:rPr>
              <a:t>Wassertemperaturzeiger = sensationell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7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</a:t>
            </a:r>
            <a:r>
              <a:rPr lang="de-DE" dirty="0" smtClean="0"/>
              <a:t>önnten wir noch erfinden?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5693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23</TotalTime>
  <Words>191</Words>
  <Application>Microsoft Macintosh PowerPoint</Application>
  <PresentationFormat>Présentation à l'écran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Brise</vt:lpstr>
      <vt:lpstr>Mal anders übernachten</vt:lpstr>
      <vt:lpstr>Wer ist der Mann? Wo spielt die Szene?</vt:lpstr>
      <vt:lpstr>Das Video (bis 1’10)</vt:lpstr>
      <vt:lpstr>Das Zimmer</vt:lpstr>
      <vt:lpstr>Innovationen</vt:lpstr>
      <vt:lpstr>Bewertungsfragebogen</vt:lpstr>
      <vt:lpstr>Was könnten wir noch erfinden?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 anders übernachten</dc:title>
  <dc:creator>Violaine Bazin</dc:creator>
  <cp:lastModifiedBy>Violaine Bazin</cp:lastModifiedBy>
  <cp:revision>7</cp:revision>
  <dcterms:created xsi:type="dcterms:W3CDTF">2016-02-29T19:13:15Z</dcterms:created>
  <dcterms:modified xsi:type="dcterms:W3CDTF">2016-02-29T19:36:55Z</dcterms:modified>
</cp:coreProperties>
</file>