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F10D82-E6AF-A346-A5EC-8762823DAECE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65504D-E269-BA48-BAA2-B2D130019BCF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Buch Seite 83 – Übungsheft Seite 54</a:t>
            </a:r>
            <a:endParaRPr lang="de-DE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Eine Besichtigung</a:t>
            </a:r>
            <a:endParaRPr lang="de-DE" dirty="0"/>
          </a:p>
        </p:txBody>
      </p:sp>
      <p:pic>
        <p:nvPicPr>
          <p:cNvPr id="4" name="Image 3" descr="Sigle CO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9036" y1="14375" x2="65663" y2="36875"/>
                        <a14:foregroundMark x1="55422" y1="31875" x2="55422" y2="31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276" y="224979"/>
            <a:ext cx="2108200" cy="2032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766" y="3220549"/>
            <a:ext cx="4387561" cy="331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9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Besichtigung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Gründung der </a:t>
            </a:r>
            <a:r>
              <a:rPr lang="de-DE" smtClean="0"/>
              <a:t>Firma </a:t>
            </a:r>
            <a:r>
              <a:rPr lang="de-DE" smtClean="0"/>
              <a:t>Born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Von wem?............................................................................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Wann? </a:t>
            </a:r>
            <a:r>
              <a:rPr lang="de-DE" dirty="0"/>
              <a:t>...........................................................................</a:t>
            </a:r>
            <a:r>
              <a:rPr lang="de-DE" dirty="0" smtClean="0"/>
              <a:t>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Wo? </a:t>
            </a:r>
            <a:r>
              <a:rPr lang="de-DE" dirty="0"/>
              <a:t>...........................................................................</a:t>
            </a:r>
            <a:r>
              <a:rPr lang="de-DE" dirty="0" smtClean="0"/>
              <a:t>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Was? </a:t>
            </a:r>
            <a:r>
              <a:rPr lang="de-DE" dirty="0"/>
              <a:t>............................................................................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ZoneTexte 3"/>
          <p:cNvSpPr txBox="1"/>
          <p:nvPr/>
        </p:nvSpPr>
        <p:spPr>
          <a:xfrm>
            <a:off x="2300185" y="2389725"/>
            <a:ext cx="576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Die Firma Born wird von 2 Brüdern gegründet.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88101" y="3234819"/>
            <a:ext cx="313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Sie wird 1820 gegründet.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88101" y="4054258"/>
            <a:ext cx="360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Sie wird in Erfurt gegründet.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06942" y="4759781"/>
            <a:ext cx="5299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Bei Born werden Senf, Essig, ... produziert.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0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Besichtigung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88592" y="1527047"/>
            <a:ext cx="8763664" cy="484839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Situation der Firma von 1970 bis 1990: 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Die Firma heute:</a:t>
            </a:r>
          </a:p>
          <a:p>
            <a:pPr lvl="1"/>
            <a:r>
              <a:rPr lang="de-DE" dirty="0" smtClean="0"/>
              <a:t>Firmensitz: ............................................................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Wo?............................................................................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Produktion: </a:t>
            </a:r>
            <a:r>
              <a:rPr lang="de-DE" dirty="0"/>
              <a:t>...........................................................................</a:t>
            </a:r>
            <a:r>
              <a:rPr lang="de-DE" dirty="0" smtClean="0"/>
              <a:t>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Das Firmenlogo: </a:t>
            </a:r>
            <a:r>
              <a:rPr lang="de-DE" dirty="0"/>
              <a:t>...........................................................................</a:t>
            </a:r>
            <a:r>
              <a:rPr lang="de-DE" dirty="0" smtClean="0"/>
              <a:t>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Was? </a:t>
            </a:r>
            <a:r>
              <a:rPr lang="de-DE" dirty="0"/>
              <a:t>............................................................................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ZoneTexte 3"/>
          <p:cNvSpPr txBox="1"/>
          <p:nvPr/>
        </p:nvSpPr>
        <p:spPr>
          <a:xfrm>
            <a:off x="1545782" y="3419485"/>
            <a:ext cx="5142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Die Firma produziert in Bad Langensalza.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43092" y="2712707"/>
            <a:ext cx="4156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Der Firmensitz ist noch in Erfurt.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54490" y="4225644"/>
            <a:ext cx="5498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Born produziert  jährlich 3000 Tonnen Senf.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76855" y="4943742"/>
            <a:ext cx="3564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e</a:t>
            </a:r>
            <a:r>
              <a:rPr lang="de-DE" b="1" dirty="0" smtClean="0">
                <a:solidFill>
                  <a:srgbClr val="FF0000"/>
                </a:solidFill>
              </a:rPr>
              <a:t>in  Springbrunnen </a:t>
            </a:r>
            <a:r>
              <a:rPr lang="fr-FR" sz="1400" b="1" i="1" dirty="0" smtClean="0">
                <a:solidFill>
                  <a:srgbClr val="FF0000"/>
                </a:solidFill>
              </a:rPr>
              <a:t>(fontaine)</a:t>
            </a:r>
            <a:endParaRPr lang="fr-FR" sz="1400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0657" y="1947144"/>
            <a:ext cx="5716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Sie war ein staatliches Unternehmen der DDR.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45782" y="5725651"/>
            <a:ext cx="7598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Born produziert natürlich Senf, aber auch Mayonnaise und Ketchup.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4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Besichtigung</a:t>
            </a:r>
            <a:endParaRPr lang="de-DE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88592" y="1527047"/>
            <a:ext cx="8763664" cy="484839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Wie?</a:t>
            </a:r>
          </a:p>
          <a:p>
            <a:pPr lvl="1">
              <a:lnSpc>
                <a:spcPct val="210000"/>
              </a:lnSpc>
            </a:pPr>
            <a:r>
              <a:rPr lang="de-DE" dirty="0" smtClean="0"/>
              <a:t>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de-DE" dirty="0" smtClean="0"/>
              <a:t>Wo werden die Produkte verkauft?</a:t>
            </a:r>
          </a:p>
          <a:p>
            <a:pPr lvl="1">
              <a:lnSpc>
                <a:spcPct val="200000"/>
              </a:lnSpc>
            </a:pPr>
            <a:r>
              <a:rPr lang="de-DE" dirty="0" smtClean="0"/>
              <a:t>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de-DE" dirty="0"/>
          </a:p>
        </p:txBody>
      </p:sp>
      <p:sp>
        <p:nvSpPr>
          <p:cNvPr id="5" name="ZoneTexte 4"/>
          <p:cNvSpPr txBox="1"/>
          <p:nvPr/>
        </p:nvSpPr>
        <p:spPr>
          <a:xfrm>
            <a:off x="853055" y="2200285"/>
            <a:ext cx="7983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Für Senf braucht man Senfkörner. Die werden gemahlen und dann mit Wasser, Salz, Zucker, Essig und Gewürzen vermischt.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3052" y="4157799"/>
            <a:ext cx="7983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In Deutschland, in Gro</a:t>
            </a:r>
            <a:r>
              <a:rPr lang="el-GR" sz="2400" b="1" dirty="0" smtClean="0">
                <a:solidFill>
                  <a:srgbClr val="FF0000"/>
                </a:solidFill>
                <a:latin typeface="Calibri"/>
                <a:cs typeface="Calibri"/>
              </a:rPr>
              <a:t>β</a:t>
            </a:r>
            <a:r>
              <a:rPr lang="de-DE" sz="2400" b="1" dirty="0" err="1" smtClean="0">
                <a:solidFill>
                  <a:srgbClr val="FF0000"/>
                </a:solidFill>
              </a:rPr>
              <a:t>britanien</a:t>
            </a:r>
            <a:r>
              <a:rPr lang="de-DE" sz="2400" b="1" dirty="0" smtClean="0">
                <a:solidFill>
                  <a:srgbClr val="FF0000"/>
                </a:solidFill>
              </a:rPr>
              <a:t> und in China</a:t>
            </a:r>
            <a:endParaRPr 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0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Besichtigung</a:t>
            </a:r>
            <a:endParaRPr lang="de-D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83" y="2794123"/>
            <a:ext cx="4084278" cy="3800477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88592" y="1527047"/>
            <a:ext cx="8763664" cy="484839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Lies die Notizen eines Schülers.</a:t>
            </a:r>
          </a:p>
          <a:p>
            <a:r>
              <a:rPr lang="de-DE" dirty="0" smtClean="0"/>
              <a:t>Bring die Etappen der Herstellung in die richtige Reihenfolge.</a:t>
            </a:r>
          </a:p>
          <a:p>
            <a:endParaRPr lang="de-DE" dirty="0"/>
          </a:p>
        </p:txBody>
      </p:sp>
      <p:sp>
        <p:nvSpPr>
          <p:cNvPr id="3" name="ZoneTexte 2"/>
          <p:cNvSpPr txBox="1"/>
          <p:nvPr/>
        </p:nvSpPr>
        <p:spPr>
          <a:xfrm>
            <a:off x="858982" y="3214255"/>
            <a:ext cx="360996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ysClr val="windowText" lastClr="000000"/>
                </a:solidFill>
              </a:rPr>
              <a:t>1</a:t>
            </a:r>
            <a:endParaRPr lang="fr-F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50472" y="4100242"/>
            <a:ext cx="409086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4182" y="4432751"/>
            <a:ext cx="409086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89476" y="5320146"/>
            <a:ext cx="417102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ysClr val="windowText" lastClr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8501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28195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14896 -0.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58368 0.024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84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0.4592 0.026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51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Artikel über die Firma Born und ihre Aktivitäten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Gründer</a:t>
            </a:r>
          </a:p>
          <a:p>
            <a:r>
              <a:rPr lang="de-DE" dirty="0" smtClean="0"/>
              <a:t>Produktion</a:t>
            </a:r>
          </a:p>
          <a:p>
            <a:r>
              <a:rPr lang="de-DE" dirty="0" smtClean="0"/>
              <a:t>Verstaatlichung</a:t>
            </a:r>
          </a:p>
          <a:p>
            <a:r>
              <a:rPr lang="de-DE" dirty="0" smtClean="0"/>
              <a:t>Ort der Produktion</a:t>
            </a:r>
          </a:p>
          <a:p>
            <a:r>
              <a:rPr lang="de-DE" dirty="0" smtClean="0"/>
              <a:t>Anzahl der Produktion heute</a:t>
            </a:r>
          </a:p>
          <a:p>
            <a:r>
              <a:rPr lang="de-DE" dirty="0" smtClean="0"/>
              <a:t>Senfsorten</a:t>
            </a:r>
          </a:p>
          <a:p>
            <a:r>
              <a:rPr lang="de-DE" dirty="0" smtClean="0"/>
              <a:t>Verkaufsorte</a:t>
            </a:r>
          </a:p>
          <a:p>
            <a:r>
              <a:rPr lang="de-DE" dirty="0" smtClean="0"/>
              <a:t>Laden in Erfurt / Museum</a:t>
            </a:r>
          </a:p>
        </p:txBody>
      </p:sp>
    </p:spTree>
    <p:extLst>
      <p:ext uri="{BB962C8B-B14F-4D97-AF65-F5344CB8AC3E}">
        <p14:creationId xmlns:p14="http://schemas.microsoft.com/office/powerpoint/2010/main" val="322164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que">
  <a:themeElements>
    <a:clrScheme name="Civiqu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50</TotalTime>
  <Words>224</Words>
  <Application>Microsoft Office PowerPoint</Application>
  <PresentationFormat>Affichage à l'écran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Civique</vt:lpstr>
      <vt:lpstr>Eine Besichtigung</vt:lpstr>
      <vt:lpstr>Eine Besichtigung</vt:lpstr>
      <vt:lpstr>Eine Besichtigung</vt:lpstr>
      <vt:lpstr>Eine Besichtigung</vt:lpstr>
      <vt:lpstr>Eine Besichtigung</vt:lpstr>
      <vt:lpstr>Artikel über die Firma Born und ihre Aktivitäten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Besichtigung</dc:title>
  <dc:creator>Violaine Bazin</dc:creator>
  <cp:lastModifiedBy>admin admin</cp:lastModifiedBy>
  <cp:revision>13</cp:revision>
  <dcterms:created xsi:type="dcterms:W3CDTF">2016-01-28T10:28:29Z</dcterms:created>
  <dcterms:modified xsi:type="dcterms:W3CDTF">2016-02-02T08:14:41Z</dcterms:modified>
</cp:coreProperties>
</file>