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348243-2F58-5E46-9E6E-45D41DC23E49}" type="datetimeFigureOut">
              <a:rPr lang="fr-FR" smtClean="0"/>
              <a:t>01/02/2016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96379D-B146-F846-990C-7BAD3067B21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Unsere Firma lässt grüßen</a:t>
            </a:r>
            <a:endParaRPr lang="de-D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Buch Seite 83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5407" y="549821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Schau dir den Flyer an!</a:t>
            </a:r>
            <a:br>
              <a:rPr lang="de-DE" dirty="0" smtClean="0"/>
            </a:br>
            <a:r>
              <a:rPr lang="de-DE" dirty="0" smtClean="0"/>
              <a:t>Lies mal vor!</a:t>
            </a:r>
            <a:endParaRPr lang="de-D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6" y="1692821"/>
            <a:ext cx="8525078" cy="50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Sprechtraining Seite 55</a:t>
            </a:r>
            <a:endParaRPr lang="de-DE" dirty="0"/>
          </a:p>
        </p:txBody>
      </p:sp>
      <p:pic>
        <p:nvPicPr>
          <p:cNvPr id="4" name="Image 3" descr="Capture d’écran 2016-01-28 à 10.4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3" y="2276044"/>
            <a:ext cx="7775399" cy="40866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4179" y="3420355"/>
            <a:ext cx="2162623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74711" y="3434432"/>
            <a:ext cx="2162623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652845" y="3409282"/>
            <a:ext cx="1726077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05629" y="3860474"/>
            <a:ext cx="1570155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17372" y="3874551"/>
            <a:ext cx="437402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5629" y="4328747"/>
            <a:ext cx="1570155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93399" y="4330249"/>
            <a:ext cx="2399999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785281" y="4344326"/>
            <a:ext cx="2437718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434886" y="4823672"/>
            <a:ext cx="245029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490222" y="4825174"/>
            <a:ext cx="3481309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547631" y="5358382"/>
            <a:ext cx="33948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208840" y="5290722"/>
            <a:ext cx="33948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293398" y="5358382"/>
            <a:ext cx="33948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801790" y="5358382"/>
            <a:ext cx="339482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86596" y="5798501"/>
            <a:ext cx="458929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3306802" y="5798501"/>
            <a:ext cx="495130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850080" y="5798501"/>
            <a:ext cx="443317" cy="4401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083" y="361198"/>
            <a:ext cx="7024744" cy="1143000"/>
          </a:xfrm>
        </p:spPr>
        <p:txBody>
          <a:bodyPr/>
          <a:lstStyle/>
          <a:p>
            <a:r>
              <a:rPr lang="fr-FR" dirty="0" smtClean="0"/>
              <a:t>Usine Born - Passif</a:t>
            </a:r>
            <a:r>
              <a:rPr lang="fr-FR" dirty="0"/>
              <a:t/>
            </a:r>
            <a:br>
              <a:rPr lang="fr-FR" dirty="0"/>
            </a:br>
            <a:r>
              <a:rPr lang="de-DE" sz="2800" i="1" dirty="0"/>
              <a:t>Übungsheft Seite 55, </a:t>
            </a:r>
            <a:r>
              <a:rPr lang="de-DE" sz="2800" i="1" dirty="0" smtClean="0"/>
              <a:t>Nr2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083" y="1539230"/>
            <a:ext cx="8084691" cy="4974534"/>
          </a:xfrm>
        </p:spPr>
        <p:txBody>
          <a:bodyPr/>
          <a:lstStyle/>
          <a:p>
            <a:r>
              <a:rPr lang="de-DE" dirty="0" smtClean="0"/>
              <a:t>In der Produktionshalle muss man Schutzhauben und Überschuhe tragen.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Man muss die Qualität der Produkte ständig kontrollieren.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Hier mahlt man die Senfkörner</a:t>
            </a:r>
            <a:r>
              <a:rPr lang="fr-FR" sz="1600" i="1" dirty="0" smtClean="0"/>
              <a:t>(moudre grains de moutarde)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ZoneTexte 3"/>
          <p:cNvSpPr txBox="1"/>
          <p:nvPr/>
        </p:nvSpPr>
        <p:spPr>
          <a:xfrm>
            <a:off x="528083" y="2414628"/>
            <a:ext cx="783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 der Produktionshalle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Schutzhauben und Überschuhe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getragen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0483" y="4025709"/>
            <a:ext cx="783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Die Qualität der Produkte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wird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ständig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kontrolliert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0483" y="5459240"/>
            <a:ext cx="783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Hier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die Senfkörner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gemahlen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821" y="323473"/>
            <a:ext cx="7024744" cy="1143000"/>
          </a:xfrm>
        </p:spPr>
        <p:txBody>
          <a:bodyPr/>
          <a:lstStyle/>
          <a:p>
            <a:r>
              <a:rPr lang="fr-FR" dirty="0" smtClean="0"/>
              <a:t>Usine Born - Passif</a:t>
            </a:r>
            <a:r>
              <a:rPr lang="fr-FR" dirty="0"/>
              <a:t/>
            </a:r>
            <a:br>
              <a:rPr lang="fr-FR" dirty="0"/>
            </a:br>
            <a:r>
              <a:rPr lang="de-DE" sz="2800" i="1" dirty="0"/>
              <a:t>Übungsheft Seite 55, </a:t>
            </a:r>
            <a:r>
              <a:rPr lang="de-DE" sz="2800" i="1" dirty="0" smtClean="0"/>
              <a:t>Nr2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821" y="1526655"/>
            <a:ext cx="8197953" cy="4924235"/>
          </a:xfrm>
        </p:spPr>
        <p:txBody>
          <a:bodyPr/>
          <a:lstStyle/>
          <a:p>
            <a:r>
              <a:rPr lang="de-DE" dirty="0" smtClean="0"/>
              <a:t>Jetzt mischt man die Maische</a:t>
            </a:r>
            <a:r>
              <a:rPr lang="fr-FR" sz="1600" i="1" dirty="0" smtClean="0"/>
              <a:t>(moût) </a:t>
            </a:r>
            <a:r>
              <a:rPr lang="de-DE" dirty="0" smtClean="0"/>
              <a:t>mit Essig </a:t>
            </a:r>
            <a:r>
              <a:rPr lang="de-DE" sz="1600" i="1" dirty="0" smtClean="0"/>
              <a:t>(</a:t>
            </a:r>
            <a:r>
              <a:rPr lang="fr-FR" sz="1600" i="1" dirty="0" smtClean="0"/>
              <a:t>vinaigre</a:t>
            </a:r>
            <a:r>
              <a:rPr lang="de-DE" sz="1600" i="1" dirty="0" smtClean="0"/>
              <a:t>) </a:t>
            </a:r>
            <a:r>
              <a:rPr lang="de-DE" dirty="0" smtClean="0"/>
              <a:t>und Gewürzen</a:t>
            </a:r>
            <a:r>
              <a:rPr lang="fr-FR" sz="1600" dirty="0" smtClean="0"/>
              <a:t>(épices)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marL="68580" indent="0">
              <a:buNone/>
            </a:pPr>
            <a:endParaRPr lang="de-DE" dirty="0" smtClean="0"/>
          </a:p>
          <a:p>
            <a:r>
              <a:rPr lang="de-DE" dirty="0" smtClean="0"/>
              <a:t>In diesem Raum füllt man den Senf in die Gläser ab.</a:t>
            </a:r>
          </a:p>
          <a:p>
            <a:endParaRPr lang="de-DE" dirty="0" smtClean="0"/>
          </a:p>
          <a:p>
            <a:pPr marL="68580" indent="0">
              <a:buNone/>
            </a:pPr>
            <a:endParaRPr lang="de-DE" dirty="0" smtClean="0"/>
          </a:p>
          <a:p>
            <a:r>
              <a:rPr lang="de-DE" dirty="0" smtClean="0"/>
              <a:t>Man verkauft Born-Senf in der ganzen Welt.</a:t>
            </a:r>
          </a:p>
          <a:p>
            <a:endParaRPr lang="de-DE" dirty="0"/>
          </a:p>
        </p:txBody>
      </p:sp>
      <p:sp>
        <p:nvSpPr>
          <p:cNvPr id="4" name="ZoneTexte 3"/>
          <p:cNvSpPr txBox="1"/>
          <p:nvPr/>
        </p:nvSpPr>
        <p:spPr>
          <a:xfrm>
            <a:off x="528083" y="2414628"/>
            <a:ext cx="783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Jetzt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wird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die Maische mit Essig und Gewürzen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gemischt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8083" y="3736487"/>
            <a:ext cx="783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 diesem Raum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wird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der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Senf in die Gläser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abgefüllt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8083" y="5245468"/>
            <a:ext cx="783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Born-Senf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wird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in der ganzen Welt </a:t>
            </a:r>
            <a:r>
              <a:rPr lang="de-DE" sz="2400" u="sng" dirty="0" smtClean="0">
                <a:solidFill>
                  <a:schemeClr val="accent1">
                    <a:lumMod val="50000"/>
                  </a:schemeClr>
                </a:solidFill>
              </a:rPr>
              <a:t>verkauft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555" y="704191"/>
            <a:ext cx="7024744" cy="737134"/>
          </a:xfrm>
        </p:spPr>
        <p:txBody>
          <a:bodyPr/>
          <a:lstStyle/>
          <a:p>
            <a:r>
              <a:rPr lang="de-DE" dirty="0" smtClean="0"/>
              <a:t>Buch Seite 87 (Nummer 4)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555" y="1569162"/>
            <a:ext cx="8210526" cy="4844003"/>
          </a:xfrm>
        </p:spPr>
        <p:txBody>
          <a:bodyPr>
            <a:normAutofit/>
          </a:bodyPr>
          <a:lstStyle/>
          <a:p>
            <a:r>
              <a:rPr lang="de-DE" i="1" dirty="0" smtClean="0"/>
              <a:t>Mit Born Senf / die Bratwürste essen</a:t>
            </a:r>
          </a:p>
          <a:p>
            <a:pPr marL="617220" lvl="2"/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Die Bratwürste </a:t>
            </a:r>
            <a:r>
              <a:rPr lang="de-DE" sz="2400" b="1" u="sng" dirty="0">
                <a:solidFill>
                  <a:schemeClr val="bg2">
                    <a:lumMod val="50000"/>
                  </a:schemeClr>
                </a:solidFill>
              </a:rPr>
              <a:t>werden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 mit Born Senf </a:t>
            </a:r>
            <a:r>
              <a:rPr lang="de-DE" sz="2400" b="1" u="sng" dirty="0">
                <a:solidFill>
                  <a:schemeClr val="bg2">
                    <a:lumMod val="50000"/>
                  </a:schemeClr>
                </a:solidFill>
              </a:rPr>
              <a:t>gegessen</a:t>
            </a:r>
            <a:r>
              <a:rPr lang="de-D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de-DE" i="1" dirty="0" smtClean="0"/>
              <a:t>1986 / die Firma gründen</a:t>
            </a:r>
          </a:p>
          <a:p>
            <a:pPr marL="553212" lvl="3" indent="-274320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Die Firma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wird 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1986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gegründet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i="1" dirty="0" smtClean="0"/>
          </a:p>
          <a:p>
            <a:r>
              <a:rPr lang="de-DE" i="1" dirty="0"/>
              <a:t>a</a:t>
            </a:r>
            <a:r>
              <a:rPr lang="de-DE" i="1" dirty="0" smtClean="0"/>
              <a:t>b Dezember/ neue Fahrräder produzieren</a:t>
            </a:r>
            <a:endParaRPr lang="de-DE" i="1" dirty="0"/>
          </a:p>
          <a:p>
            <a:pPr marL="617220" lvl="2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Neue Fahrräder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werden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 ab Dezember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produziert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i="1" dirty="0" smtClean="0"/>
          </a:p>
          <a:p>
            <a:r>
              <a:rPr lang="de-DE" i="1" dirty="0" smtClean="0"/>
              <a:t>Wegen des Krieges / 1941 / die Produktion einstellen</a:t>
            </a:r>
            <a:endParaRPr lang="de-DE" i="1" dirty="0"/>
          </a:p>
          <a:p>
            <a:pPr marL="617220" lvl="2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Wegen des Krieges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wird 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1941 die Produktion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eingestellt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sz="2400" b="1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6882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555" y="704191"/>
            <a:ext cx="7024744" cy="737134"/>
          </a:xfrm>
        </p:spPr>
        <p:txBody>
          <a:bodyPr/>
          <a:lstStyle/>
          <a:p>
            <a:r>
              <a:rPr lang="de-DE" dirty="0" smtClean="0"/>
              <a:t>Buch Seite 87 (Nummer 4)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555" y="1569162"/>
            <a:ext cx="8210526" cy="4844003"/>
          </a:xfrm>
        </p:spPr>
        <p:txBody>
          <a:bodyPr>
            <a:normAutofit/>
          </a:bodyPr>
          <a:lstStyle/>
          <a:p>
            <a:r>
              <a:rPr lang="de-DE" i="1" dirty="0" smtClean="0"/>
              <a:t>Ab 1955 / den berühmten Wartburg herstellen</a:t>
            </a:r>
          </a:p>
          <a:p>
            <a:pPr marL="617220" lvl="2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Ab 1955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wird 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den berühmten Wartburg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hergestellt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617220" lvl="2"/>
            <a:endParaRPr lang="de-D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e-DE" i="1" dirty="0" smtClean="0"/>
              <a:t>2005 / in Eisenach / ein Museum eröffnen</a:t>
            </a:r>
          </a:p>
          <a:p>
            <a:pPr marL="553212" lvl="3" indent="-274320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2005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wird 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in Eisenach ein Museum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eröffnet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553212" lvl="3" indent="-274320"/>
            <a:endParaRPr lang="de-DE" i="1" dirty="0" smtClean="0"/>
          </a:p>
          <a:p>
            <a:r>
              <a:rPr lang="de-DE" i="1" dirty="0" smtClean="0"/>
              <a:t>Mit Basilikum / den Senf aromatisieren</a:t>
            </a:r>
            <a:endParaRPr lang="de-DE" i="1" dirty="0"/>
          </a:p>
          <a:p>
            <a:pPr marL="617220" lvl="2"/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Mit Basilikum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wird</a:t>
            </a:r>
            <a:r>
              <a:rPr lang="de-DE" sz="2400" b="1" dirty="0" smtClean="0">
                <a:solidFill>
                  <a:schemeClr val="bg2">
                    <a:lumMod val="50000"/>
                  </a:schemeClr>
                </a:solidFill>
              </a:rPr>
              <a:t> den Senf </a:t>
            </a:r>
            <a:r>
              <a:rPr lang="de-DE" sz="2400" b="1" u="sng" dirty="0" smtClean="0">
                <a:solidFill>
                  <a:schemeClr val="bg2">
                    <a:lumMod val="50000"/>
                  </a:schemeClr>
                </a:solidFill>
              </a:rPr>
              <a:t>aromatisiert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de-DE" i="1" dirty="0" smtClean="0"/>
          </a:p>
          <a:p>
            <a:pPr marL="68580" indent="0">
              <a:buNone/>
            </a:pP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2014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86</TotalTime>
  <Words>258</Words>
  <Application>Microsoft Office PowerPoint</Application>
  <PresentationFormat>Affichage à l'écran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Austin</vt:lpstr>
      <vt:lpstr>Unsere Firma lässt grüßen</vt:lpstr>
      <vt:lpstr>Schau dir den Flyer an! Lies mal vor!</vt:lpstr>
      <vt:lpstr>Sprechtraining Seite 55</vt:lpstr>
      <vt:lpstr>Usine Born - Passif Übungsheft Seite 55, Nr2</vt:lpstr>
      <vt:lpstr>Usine Born - Passif Übungsheft Seite 55, Nr2</vt:lpstr>
      <vt:lpstr>Buch Seite 87 (Nummer 4)</vt:lpstr>
      <vt:lpstr>Buch Seite 87 (Nummer 4)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Firma lässt grüßen</dc:title>
  <dc:creator>Violaine Bazin</dc:creator>
  <cp:lastModifiedBy>admin admin</cp:lastModifiedBy>
  <cp:revision>10</cp:revision>
  <dcterms:created xsi:type="dcterms:W3CDTF">2016-01-28T09:37:18Z</dcterms:created>
  <dcterms:modified xsi:type="dcterms:W3CDTF">2016-02-01T08:58:43Z</dcterms:modified>
</cp:coreProperties>
</file>