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7D9A-C8F4-D04E-9FF4-4AB07E105D52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F5D024-A5B1-4343-B55C-723FC63FF61D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7D9A-C8F4-D04E-9FF4-4AB07E105D52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D024-A5B1-4343-B55C-723FC63FF61D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EF5D024-A5B1-4343-B55C-723FC63FF61D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7D9A-C8F4-D04E-9FF4-4AB07E105D52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7D9A-C8F4-D04E-9FF4-4AB07E105D52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EF5D024-A5B1-4343-B55C-723FC63FF61D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7D9A-C8F4-D04E-9FF4-4AB07E105D52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F5D024-A5B1-4343-B55C-723FC63FF61D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E4E7D9A-C8F4-D04E-9FF4-4AB07E105D52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D024-A5B1-4343-B55C-723FC63FF61D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7D9A-C8F4-D04E-9FF4-4AB07E105D52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EF5D024-A5B1-4343-B55C-723FC63FF61D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7D9A-C8F4-D04E-9FF4-4AB07E105D52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EF5D024-A5B1-4343-B55C-723FC63FF6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7D9A-C8F4-D04E-9FF4-4AB07E105D52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F5D024-A5B1-4343-B55C-723FC63FF6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F5D024-A5B1-4343-B55C-723FC63FF61D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7D9A-C8F4-D04E-9FF4-4AB07E105D52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EF5D024-A5B1-4343-B55C-723FC63FF61D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E4E7D9A-C8F4-D04E-9FF4-4AB07E105D52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E4E7D9A-C8F4-D04E-9FF4-4AB07E105D52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F5D024-A5B1-4343-B55C-723FC63FF61D}" type="slidenum">
              <a:rPr lang="fr-FR" smtClean="0"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Buch Seite 80</a:t>
            </a:r>
            <a:endParaRPr lang="de-DE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u="sng" dirty="0" smtClean="0"/>
              <a:t>Wir waren dabei!</a:t>
            </a:r>
            <a:endParaRPr lang="de-DE" b="1" u="sng" dirty="0"/>
          </a:p>
        </p:txBody>
      </p:sp>
      <p:pic>
        <p:nvPicPr>
          <p:cNvPr id="4" name="Image 3" descr="Sigle CO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60843" y1="15000" x2="65663" y2="381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008" y="101600"/>
            <a:ext cx="1640335" cy="158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17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/>
              <a:t>Hör dir die Interviews an!</a:t>
            </a:r>
            <a:endParaRPr lang="de-DE" u="sng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72586783"/>
              </p:ext>
            </p:extLst>
          </p:nvPr>
        </p:nvGraphicFramePr>
        <p:xfrm>
          <a:off x="301625" y="1647302"/>
          <a:ext cx="8504238" cy="4753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743216">
                <a:tc>
                  <a:txBody>
                    <a:bodyPr/>
                    <a:lstStyle/>
                    <a:p>
                      <a:pPr algn="ctr"/>
                      <a:endParaRPr lang="de-DE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smtClean="0"/>
                        <a:t>Thema des Wettbewerbs</a:t>
                      </a:r>
                      <a:endParaRPr lang="de-DE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smtClean="0"/>
                        <a:t>Leistung </a:t>
                      </a:r>
                    </a:p>
                    <a:p>
                      <a:pPr algn="ctr"/>
                      <a:r>
                        <a:rPr lang="de-DE" sz="1200" i="1" noProof="0" smtClean="0"/>
                        <a:t>(résultat)</a:t>
                      </a:r>
                      <a:endParaRPr lang="de-DE" sz="1200" i="1" noProof="0"/>
                    </a:p>
                  </a:txBody>
                  <a:tcPr anchor="ctr"/>
                </a:tc>
              </a:tr>
              <a:tr h="1002518">
                <a:tc>
                  <a:txBody>
                    <a:bodyPr/>
                    <a:lstStyle/>
                    <a:p>
                      <a:pPr algn="ctr"/>
                      <a:r>
                        <a:rPr lang="de-DE" noProof="0" smtClean="0"/>
                        <a:t>Katja</a:t>
                      </a:r>
                      <a:endParaRPr lang="de-DE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noProof="0"/>
                    </a:p>
                  </a:txBody>
                  <a:tcPr anchor="ctr"/>
                </a:tc>
              </a:tr>
              <a:tr h="1002518">
                <a:tc>
                  <a:txBody>
                    <a:bodyPr/>
                    <a:lstStyle/>
                    <a:p>
                      <a:pPr algn="ctr"/>
                      <a:r>
                        <a:rPr lang="de-DE" noProof="0" smtClean="0"/>
                        <a:t>Frederik</a:t>
                      </a:r>
                      <a:endParaRPr lang="de-DE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noProof="0" dirty="0"/>
                    </a:p>
                  </a:txBody>
                  <a:tcPr anchor="ctr"/>
                </a:tc>
              </a:tr>
              <a:tr h="1002518">
                <a:tc>
                  <a:txBody>
                    <a:bodyPr/>
                    <a:lstStyle/>
                    <a:p>
                      <a:pPr algn="ctr"/>
                      <a:r>
                        <a:rPr lang="de-DE" noProof="0" smtClean="0"/>
                        <a:t>Iris und</a:t>
                      </a:r>
                      <a:r>
                        <a:rPr lang="de-DE" baseline="0" noProof="0" smtClean="0"/>
                        <a:t> Nina</a:t>
                      </a:r>
                      <a:endParaRPr lang="de-DE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noProof="0"/>
                    </a:p>
                  </a:txBody>
                  <a:tcPr anchor="ctr"/>
                </a:tc>
              </a:tr>
              <a:tr h="1002518">
                <a:tc>
                  <a:txBody>
                    <a:bodyPr/>
                    <a:lstStyle/>
                    <a:p>
                      <a:pPr algn="ctr"/>
                      <a:r>
                        <a:rPr lang="de-DE" noProof="0" smtClean="0"/>
                        <a:t>Johannes</a:t>
                      </a:r>
                      <a:endParaRPr lang="de-DE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noProof="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Image 4" descr="Sigle CO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60843" y1="15000" x2="65663" y2="381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90" y="101601"/>
            <a:ext cx="1300853" cy="125383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121825" y="2653290"/>
            <a:ext cx="1001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Design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771289" y="3736228"/>
            <a:ext cx="1655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 smtClean="0">
                <a:solidFill>
                  <a:srgbClr val="FF0000"/>
                </a:solidFill>
              </a:rPr>
              <a:t>Poetry-Slam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93500" y="4655693"/>
            <a:ext cx="1961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Jugend forscht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365669" y="5505413"/>
            <a:ext cx="3061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Zirkus / das Supertalent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982687" y="2442521"/>
            <a:ext cx="2798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b="1" dirty="0">
                <a:solidFill>
                  <a:srgbClr val="FF0000"/>
                </a:solidFill>
              </a:rPr>
              <a:t>e</a:t>
            </a:r>
            <a:r>
              <a:rPr lang="de-DE" b="1" dirty="0" smtClean="0">
                <a:solidFill>
                  <a:srgbClr val="FF0000"/>
                </a:solidFill>
              </a:rPr>
              <a:t>in Sofa entworfen</a:t>
            </a:r>
          </a:p>
          <a:p>
            <a:pPr marL="285750" indent="-285750">
              <a:buFontTx/>
              <a:buChar char="-"/>
            </a:pPr>
            <a:r>
              <a:rPr lang="de-DE" b="1" dirty="0">
                <a:solidFill>
                  <a:srgbClr val="FF0000"/>
                </a:solidFill>
              </a:rPr>
              <a:t>a</a:t>
            </a:r>
            <a:r>
              <a:rPr lang="de-DE" b="1" dirty="0" smtClean="0">
                <a:solidFill>
                  <a:srgbClr val="FF0000"/>
                </a:solidFill>
              </a:rPr>
              <a:t>uf den 5. Platz gekommen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732734" y="3420656"/>
            <a:ext cx="3275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b="1" dirty="0">
                <a:solidFill>
                  <a:srgbClr val="FF0000"/>
                </a:solidFill>
              </a:rPr>
              <a:t>s</a:t>
            </a:r>
            <a:r>
              <a:rPr lang="de-DE" b="1" dirty="0" smtClean="0">
                <a:solidFill>
                  <a:srgbClr val="FF0000"/>
                </a:solidFill>
              </a:rPr>
              <a:t>eine engagierten Texte präsentiert</a:t>
            </a:r>
          </a:p>
          <a:p>
            <a:pPr marL="285750" indent="-285750">
              <a:buFontTx/>
              <a:buChar char="-"/>
            </a:pPr>
            <a:r>
              <a:rPr lang="de-DE" b="1" dirty="0">
                <a:solidFill>
                  <a:srgbClr val="FF0000"/>
                </a:solidFill>
              </a:rPr>
              <a:t>e</a:t>
            </a:r>
            <a:r>
              <a:rPr lang="de-DE" b="1" dirty="0" smtClean="0">
                <a:solidFill>
                  <a:srgbClr val="FF0000"/>
                </a:solidFill>
              </a:rPr>
              <a:t>inen Preis gewonnen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254944" y="4443422"/>
            <a:ext cx="388905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sz="1500" b="1" dirty="0">
                <a:solidFill>
                  <a:srgbClr val="FF0000"/>
                </a:solidFill>
              </a:rPr>
              <a:t>e</a:t>
            </a:r>
            <a:r>
              <a:rPr lang="de-DE" sz="1500" b="1" dirty="0" smtClean="0">
                <a:solidFill>
                  <a:srgbClr val="FF0000"/>
                </a:solidFill>
              </a:rPr>
              <a:t>in Gerät erfunden, mit dem man weiß, wie hart ein Ei gekocht ist</a:t>
            </a:r>
          </a:p>
          <a:p>
            <a:pPr marL="285750" indent="-285750">
              <a:buFontTx/>
              <a:buChar char="-"/>
            </a:pPr>
            <a:r>
              <a:rPr lang="de-DE" sz="1500" b="1" dirty="0">
                <a:solidFill>
                  <a:srgbClr val="FF0000"/>
                </a:solidFill>
              </a:rPr>
              <a:t>e</a:t>
            </a:r>
            <a:r>
              <a:rPr lang="de-DE" sz="1500" b="1" dirty="0" smtClean="0">
                <a:solidFill>
                  <a:srgbClr val="FF0000"/>
                </a:solidFill>
              </a:rPr>
              <a:t>ine Firma interessiert sich dafür</a:t>
            </a:r>
            <a:endParaRPr lang="de-DE" sz="15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426723" y="5477260"/>
            <a:ext cx="358162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sz="1500" b="1" dirty="0">
                <a:solidFill>
                  <a:srgbClr val="FF0000"/>
                </a:solidFill>
              </a:rPr>
              <a:t>m</a:t>
            </a:r>
            <a:r>
              <a:rPr lang="de-DE" sz="1500" b="1" dirty="0" smtClean="0">
                <a:solidFill>
                  <a:srgbClr val="FF0000"/>
                </a:solidFill>
              </a:rPr>
              <a:t>it verbundenen Augen auf einem Seil Einrad gefahren</a:t>
            </a:r>
          </a:p>
          <a:p>
            <a:pPr marL="285750" indent="-285750">
              <a:buFontTx/>
              <a:buChar char="-"/>
            </a:pPr>
            <a:r>
              <a:rPr lang="de-DE" sz="1500" b="1" dirty="0">
                <a:solidFill>
                  <a:srgbClr val="FF0000"/>
                </a:solidFill>
              </a:rPr>
              <a:t>d</a:t>
            </a:r>
            <a:r>
              <a:rPr lang="de-DE" sz="1500" b="1" dirty="0" smtClean="0">
                <a:solidFill>
                  <a:srgbClr val="FF0000"/>
                </a:solidFill>
              </a:rPr>
              <a:t>abei mit 7 Bällen jongliert und gesungen</a:t>
            </a:r>
          </a:p>
          <a:p>
            <a:pPr marL="285750" indent="-285750">
              <a:buFontTx/>
              <a:buChar char="-"/>
            </a:pPr>
            <a:r>
              <a:rPr lang="de-DE" sz="1500" b="1" dirty="0">
                <a:solidFill>
                  <a:srgbClr val="FF0000"/>
                </a:solidFill>
              </a:rPr>
              <a:t>i</a:t>
            </a:r>
            <a:r>
              <a:rPr lang="de-DE" sz="1500" b="1" dirty="0" smtClean="0">
                <a:solidFill>
                  <a:srgbClr val="FF0000"/>
                </a:solidFill>
              </a:rPr>
              <a:t>n die Endrunde gekommen</a:t>
            </a:r>
            <a:endParaRPr lang="de-DE" sz="1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58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que">
  <a:themeElements>
    <a:clrScheme name="Civique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que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que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Civique.thmx</Template>
  <TotalTime>36</TotalTime>
  <Words>89</Words>
  <Application>Microsoft Office PowerPoint</Application>
  <PresentationFormat>Affichage à l'écran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Civique</vt:lpstr>
      <vt:lpstr>Wir waren dabei!</vt:lpstr>
      <vt:lpstr>Hör dir die Interviews an!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 waren dabei!</dc:title>
  <dc:creator>Violaine Bazin</dc:creator>
  <cp:lastModifiedBy>admin admin</cp:lastModifiedBy>
  <cp:revision>4</cp:revision>
  <dcterms:created xsi:type="dcterms:W3CDTF">2016-01-03T15:56:16Z</dcterms:created>
  <dcterms:modified xsi:type="dcterms:W3CDTF">2016-01-11T08:32:38Z</dcterms:modified>
</cp:coreProperties>
</file>