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03/01/16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smtClean="0"/>
              <a:t>Gute Fahrt 3 Kapitel 5 Station 1 – Buch Seite 80</a:t>
            </a:r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Junge Talente</a:t>
            </a:r>
            <a:br>
              <a:rPr lang="de-DE" smtClean="0"/>
            </a:br>
            <a:r>
              <a:rPr lang="de-DE" smtClean="0"/>
              <a:t>Jung und begabt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3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660" y="426924"/>
            <a:ext cx="7834591" cy="1039427"/>
          </a:xfrm>
        </p:spPr>
        <p:txBody>
          <a:bodyPr>
            <a:normAutofit/>
          </a:bodyPr>
          <a:lstStyle/>
          <a:p>
            <a:r>
              <a:rPr lang="de-DE" sz="2800" u="sng" dirty="0" smtClean="0"/>
              <a:t>Wei welchem Wettbewerb w</a:t>
            </a:r>
            <a:r>
              <a:rPr lang="de-DE" sz="2800" u="sng" dirty="0" smtClean="0"/>
              <a:t>ürdest du gerne mitmachen? Warum?</a:t>
            </a:r>
            <a:endParaRPr lang="de-DE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…. </a:t>
            </a:r>
            <a:r>
              <a:rPr lang="fr-FR" dirty="0"/>
              <a:t>f</a:t>
            </a:r>
            <a:r>
              <a:rPr lang="is-IS" dirty="0" smtClean="0"/>
              <a:t>inde ich besser / interessanter, weil...</a:t>
            </a:r>
            <a:endParaRPr lang="is-IS" dirty="0"/>
          </a:p>
          <a:p>
            <a:endParaRPr lang="is-IS" dirty="0" smtClean="0"/>
          </a:p>
          <a:p>
            <a:r>
              <a:rPr lang="is-IS" dirty="0" smtClean="0"/>
              <a:t>Es w</a:t>
            </a:r>
            <a:r>
              <a:rPr lang="is-IS" dirty="0" smtClean="0"/>
              <a:t>ürde mir nämlich Spaß machen, ... </a:t>
            </a:r>
            <a:r>
              <a:rPr lang="fr-FR" dirty="0" smtClean="0"/>
              <a:t>z</a:t>
            </a:r>
            <a:r>
              <a:rPr lang="is-IS" dirty="0" smtClean="0"/>
              <a:t>u ...</a:t>
            </a:r>
          </a:p>
          <a:p>
            <a:endParaRPr lang="is-IS" dirty="0"/>
          </a:p>
          <a:p>
            <a:r>
              <a:rPr lang="is-IS" dirty="0" smtClean="0"/>
              <a:t>Es würde mir gefallen, ... </a:t>
            </a:r>
            <a:r>
              <a:rPr lang="fr-FR" dirty="0"/>
              <a:t>z</a:t>
            </a:r>
            <a:r>
              <a:rPr lang="is-IS" dirty="0" smtClean="0"/>
              <a:t>u ...</a:t>
            </a:r>
          </a:p>
          <a:p>
            <a:endParaRPr lang="is-IS" dirty="0"/>
          </a:p>
          <a:p>
            <a:r>
              <a:rPr lang="is-IS" dirty="0" smtClean="0"/>
              <a:t>Ich finde es total doof, ... </a:t>
            </a:r>
            <a:r>
              <a:rPr lang="fr-FR" dirty="0"/>
              <a:t>z</a:t>
            </a:r>
            <a:r>
              <a:rPr lang="is-IS" dirty="0" smtClean="0"/>
              <a:t>u ..., weil...</a:t>
            </a:r>
            <a:endParaRPr lang="fr-FR" dirty="0"/>
          </a:p>
        </p:txBody>
      </p:sp>
      <p:pic>
        <p:nvPicPr>
          <p:cNvPr id="4" name="Image 3" descr="Sigle EOI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806" y1="55981" x2="37500" y2="67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47" y="1039669"/>
            <a:ext cx="1691931" cy="14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Argumente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77658"/>
              </p:ext>
            </p:extLst>
          </p:nvPr>
        </p:nvGraphicFramePr>
        <p:xfrm>
          <a:off x="426128" y="1664576"/>
          <a:ext cx="8229600" cy="484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404"/>
                <a:gridCol w="3067908"/>
                <a:gridCol w="3098288"/>
              </a:tblGrid>
              <a:tr h="498295"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DAF</a:t>
                      </a:r>
                      <a:r>
                        <a:rPr lang="de-DE" b="1" noProof="0" smtClean="0"/>
                        <a:t>ÜR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DAGEGEN</a:t>
                      </a:r>
                      <a:endParaRPr lang="de-DE" b="1" noProof="0"/>
                    </a:p>
                  </a:txBody>
                  <a:tcPr anchor="ctr"/>
                </a:tc>
              </a:tr>
              <a:tr h="2171506"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Poetry-Slam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</a:tr>
              <a:tr h="2171506"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Das Supertalent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77545" y="2049699"/>
            <a:ext cx="296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g</a:t>
            </a:r>
            <a:r>
              <a:rPr lang="de-DE" b="1" dirty="0" smtClean="0">
                <a:solidFill>
                  <a:srgbClr val="FF0000"/>
                </a:solidFill>
              </a:rPr>
              <a:t>ern schreiben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ngagiert sein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k</a:t>
            </a:r>
            <a:r>
              <a:rPr lang="de-DE" b="1" dirty="0" smtClean="0">
                <a:solidFill>
                  <a:srgbClr val="FF0000"/>
                </a:solidFill>
              </a:rPr>
              <a:t>reativ sein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en Kontakt mit dem Publikum m</a:t>
            </a:r>
            <a:r>
              <a:rPr lang="de-DE" b="1" dirty="0" smtClean="0">
                <a:solidFill>
                  <a:srgbClr val="FF0000"/>
                </a:solidFill>
              </a:rPr>
              <a:t>ögen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nteressant / modern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für Poesie interessieren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7545" y="4848441"/>
            <a:ext cx="296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b="1" dirty="0" smtClean="0">
                <a:solidFill>
                  <a:srgbClr val="FF0000"/>
                </a:solidFill>
              </a:rPr>
              <a:t>or einer Jury auftreten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b="1" dirty="0" smtClean="0">
                <a:solidFill>
                  <a:srgbClr val="FF0000"/>
                </a:solidFill>
              </a:rPr>
              <a:t>erschiedene Talente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m Fernsehen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44866" y="2478745"/>
            <a:ext cx="2967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k</a:t>
            </a:r>
            <a:r>
              <a:rPr lang="de-DE" b="1" dirty="0" smtClean="0">
                <a:solidFill>
                  <a:srgbClr val="FF0000"/>
                </a:solidFill>
              </a:rPr>
              <a:t>eine Texte schreiben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k</a:t>
            </a:r>
            <a:r>
              <a:rPr lang="de-DE" b="1" dirty="0" smtClean="0">
                <a:solidFill>
                  <a:srgbClr val="FF0000"/>
                </a:solidFill>
              </a:rPr>
              <a:t>eine Fantasie haben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icht im Fernsehen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uninteressant</a:t>
            </a: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FF0000"/>
                </a:solidFill>
              </a:rPr>
              <a:t>zu schwierig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8407" y="4365153"/>
            <a:ext cx="2967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nicht gerne zur Schau stellen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sch</a:t>
            </a:r>
            <a:r>
              <a:rPr lang="de-DE" b="1" dirty="0" smtClean="0">
                <a:solidFill>
                  <a:srgbClr val="FF0000"/>
                </a:solidFill>
              </a:rPr>
              <a:t>ämen, vor einer Jury zu tanzen / singen...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k</a:t>
            </a:r>
            <a:r>
              <a:rPr lang="de-DE" b="1" dirty="0" smtClean="0">
                <a:solidFill>
                  <a:srgbClr val="FF0000"/>
                </a:solidFill>
              </a:rPr>
              <a:t>eine Casting-Shows mögen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6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660" y="426924"/>
            <a:ext cx="7834591" cy="1039427"/>
          </a:xfrm>
        </p:spPr>
        <p:txBody>
          <a:bodyPr>
            <a:normAutofit/>
          </a:bodyPr>
          <a:lstStyle/>
          <a:p>
            <a:r>
              <a:rPr lang="de-DE" sz="2800" u="sng" dirty="0" smtClean="0"/>
              <a:t>Wei welchem Wettbewerb w</a:t>
            </a:r>
            <a:r>
              <a:rPr lang="de-DE" sz="2800" u="sng" dirty="0" smtClean="0"/>
              <a:t>ürdest du gerne mitmachen? Warum?</a:t>
            </a:r>
            <a:endParaRPr lang="de-DE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…. </a:t>
            </a:r>
            <a:r>
              <a:rPr lang="fr-FR" dirty="0"/>
              <a:t>f</a:t>
            </a:r>
            <a:r>
              <a:rPr lang="is-IS" dirty="0" smtClean="0"/>
              <a:t>inde ich besser / interessanter, weil...</a:t>
            </a:r>
            <a:endParaRPr lang="is-IS" dirty="0"/>
          </a:p>
          <a:p>
            <a:endParaRPr lang="is-IS" dirty="0" smtClean="0"/>
          </a:p>
          <a:p>
            <a:r>
              <a:rPr lang="is-IS" dirty="0" smtClean="0"/>
              <a:t>Es w</a:t>
            </a:r>
            <a:r>
              <a:rPr lang="is-IS" dirty="0" smtClean="0"/>
              <a:t>ürde mir nämlich Spaß machen, ... </a:t>
            </a:r>
            <a:r>
              <a:rPr lang="fr-FR" dirty="0" smtClean="0"/>
              <a:t>z</a:t>
            </a:r>
            <a:r>
              <a:rPr lang="is-IS" dirty="0" smtClean="0"/>
              <a:t>u ...</a:t>
            </a:r>
          </a:p>
          <a:p>
            <a:endParaRPr lang="is-IS" dirty="0"/>
          </a:p>
          <a:p>
            <a:r>
              <a:rPr lang="is-IS" dirty="0" smtClean="0"/>
              <a:t>Es würde mir gefallen, ... </a:t>
            </a:r>
            <a:r>
              <a:rPr lang="fr-FR" dirty="0"/>
              <a:t>z</a:t>
            </a:r>
            <a:r>
              <a:rPr lang="is-IS" dirty="0" smtClean="0"/>
              <a:t>u ...</a:t>
            </a:r>
          </a:p>
          <a:p>
            <a:endParaRPr lang="is-IS" dirty="0"/>
          </a:p>
          <a:p>
            <a:r>
              <a:rPr lang="is-IS" dirty="0" smtClean="0"/>
              <a:t>Ich finde es total doof, ... </a:t>
            </a:r>
            <a:r>
              <a:rPr lang="fr-FR" dirty="0"/>
              <a:t>z</a:t>
            </a:r>
            <a:r>
              <a:rPr lang="is-IS" dirty="0" smtClean="0"/>
              <a:t>u ..., weil...</a:t>
            </a:r>
            <a:endParaRPr lang="fr-FR" dirty="0"/>
          </a:p>
        </p:txBody>
      </p:sp>
      <p:pic>
        <p:nvPicPr>
          <p:cNvPr id="4" name="Image 3" descr="Sigle EOI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806" y1="55981" x2="37500" y2="67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47" y="1039669"/>
            <a:ext cx="1691931" cy="14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9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du? </a:t>
            </a:r>
            <a:r>
              <a:rPr lang="de-DE" sz="1800" dirty="0" smtClean="0"/>
              <a:t>(</a:t>
            </a:r>
            <a:r>
              <a:rPr lang="de-DE" sz="1800" dirty="0" smtClean="0"/>
              <a:t>ÜH Seite 50 c.)</a:t>
            </a:r>
            <a:endParaRPr lang="de-DE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i="1" u="sng" dirty="0" smtClean="0"/>
          </a:p>
          <a:p>
            <a:endParaRPr lang="de-DE" i="1" u="sng" dirty="0"/>
          </a:p>
          <a:p>
            <a:pPr marL="114300" indent="0">
              <a:buNone/>
            </a:pPr>
            <a:r>
              <a:rPr lang="de-DE" i="1" u="sng" dirty="0" smtClean="0"/>
              <a:t>Du hast dich f</a:t>
            </a:r>
            <a:r>
              <a:rPr lang="de-DE" i="1" u="sng" dirty="0" smtClean="0"/>
              <a:t>ür einen Wettbewerb entschieden. Schreib jetzt einen kurzen Text, um dich das Casting zu bewerben.</a:t>
            </a:r>
            <a:endParaRPr lang="de-DE" i="1" u="sng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318" y1="47826" x2="65341" y2="55901"/>
                        <a14:foregroundMark x1="56250" y1="77640" x2="65341" y2="7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8" y="225424"/>
            <a:ext cx="1336261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1-03 à 16.18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/>
          <a:stretch/>
        </p:blipFill>
        <p:spPr>
          <a:xfrm>
            <a:off x="2444750" y="1752601"/>
            <a:ext cx="6400800" cy="42828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Kreativ seit eh und je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403600"/>
            <a:ext cx="3606800" cy="2946399"/>
          </a:xfrm>
        </p:spPr>
        <p:txBody>
          <a:bodyPr>
            <a:normAutofit/>
          </a:bodyPr>
          <a:lstStyle/>
          <a:p>
            <a:r>
              <a:rPr lang="de-DE" b="1" dirty="0" smtClean="0"/>
              <a:t>etwas erfinden</a:t>
            </a:r>
          </a:p>
          <a:p>
            <a:r>
              <a:rPr lang="de-DE" b="1" dirty="0"/>
              <a:t>d</a:t>
            </a:r>
            <a:r>
              <a:rPr lang="de-DE" b="1" dirty="0" smtClean="0"/>
              <a:t>ie Erfindung</a:t>
            </a:r>
          </a:p>
          <a:p>
            <a:r>
              <a:rPr lang="de-DE" b="1" dirty="0" smtClean="0"/>
              <a:t>kreativ sein</a:t>
            </a:r>
          </a:p>
          <a:p>
            <a:r>
              <a:rPr lang="de-DE" b="1" dirty="0" smtClean="0"/>
              <a:t>ein Talent besitzen</a:t>
            </a:r>
          </a:p>
          <a:p>
            <a:r>
              <a:rPr lang="de-DE" b="1" dirty="0"/>
              <a:t>a</a:t>
            </a:r>
            <a:r>
              <a:rPr lang="de-DE" b="1" dirty="0" smtClean="0"/>
              <a:t>us/denken</a:t>
            </a:r>
          </a:p>
          <a:p>
            <a:r>
              <a:rPr lang="de-DE" b="1" dirty="0" smtClean="0"/>
              <a:t>...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540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vais apprendre à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Capture d’écran 2016-01-03 à 16.2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5546028" cy="5089525"/>
          </a:xfrm>
          <a:prstGeom prst="rect">
            <a:avLst/>
          </a:prstGeom>
        </p:spPr>
      </p:pic>
      <p:pic>
        <p:nvPicPr>
          <p:cNvPr id="5" name="Image 4" descr="Capture d’écran 2016-01-03 à 16.2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58" y="4606925"/>
            <a:ext cx="4550842" cy="21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7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Jung und begabt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8950"/>
            <a:ext cx="3638550" cy="4597400"/>
          </a:xfrm>
        </p:spPr>
        <p:txBody>
          <a:bodyPr/>
          <a:lstStyle/>
          <a:p>
            <a:r>
              <a:rPr lang="de-DE" dirty="0" smtClean="0"/>
              <a:t>Ein M</a:t>
            </a:r>
            <a:r>
              <a:rPr lang="de-DE" dirty="0" smtClean="0"/>
              <a:t>ädchen steht auf der Bühne.</a:t>
            </a:r>
          </a:p>
          <a:p>
            <a:r>
              <a:rPr lang="de-DE" dirty="0" smtClean="0"/>
              <a:t>Sie nimmt </a:t>
            </a:r>
            <a:r>
              <a:rPr lang="de-DE" b="1" dirty="0" smtClean="0"/>
              <a:t>wahrscheinlich</a:t>
            </a:r>
            <a:r>
              <a:rPr lang="de-DE" dirty="0" smtClean="0"/>
              <a:t> an einem Wettbewerb teil.</a:t>
            </a:r>
          </a:p>
          <a:p>
            <a:r>
              <a:rPr lang="de-DE" dirty="0" smtClean="0"/>
              <a:t>Sie steht vor dem Publikum und auch vor einer Jury.</a:t>
            </a:r>
            <a:endParaRPr lang="de-DE" dirty="0"/>
          </a:p>
        </p:txBody>
      </p:sp>
      <p:pic>
        <p:nvPicPr>
          <p:cNvPr id="4" name="Image 3" descr="Capture d’écran 2016-01-03 à 16.25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/>
          <a:stretch/>
        </p:blipFill>
        <p:spPr>
          <a:xfrm>
            <a:off x="3638550" y="1752600"/>
            <a:ext cx="5397449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Jung und begabt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7975"/>
            <a:ext cx="4432300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Ein junger Mann begr</a:t>
            </a:r>
            <a:r>
              <a:rPr lang="de-DE" dirty="0" smtClean="0"/>
              <a:t>üßt </a:t>
            </a:r>
            <a:r>
              <a:rPr lang="de-DE" b="1" dirty="0" smtClean="0"/>
              <a:t>vielleicht</a:t>
            </a:r>
            <a:r>
              <a:rPr lang="de-DE" dirty="0" smtClean="0"/>
              <a:t> das Publikum.</a:t>
            </a:r>
          </a:p>
          <a:p>
            <a:r>
              <a:rPr lang="de-DE" dirty="0" smtClean="0"/>
              <a:t>Er ist elegant gekleidet.</a:t>
            </a:r>
          </a:p>
          <a:p>
            <a:r>
              <a:rPr lang="de-DE" dirty="0" smtClean="0"/>
              <a:t>Er hat </a:t>
            </a:r>
            <a:r>
              <a:rPr lang="de-DE" b="1" dirty="0" smtClean="0"/>
              <a:t>bestimmt</a:t>
            </a:r>
            <a:r>
              <a:rPr lang="de-DE" dirty="0" smtClean="0"/>
              <a:t> Lampenfieber.</a:t>
            </a:r>
          </a:p>
          <a:p>
            <a:r>
              <a:rPr lang="de-DE" dirty="0" smtClean="0"/>
              <a:t>Er ist </a:t>
            </a:r>
            <a:r>
              <a:rPr lang="de-DE" b="1" dirty="0" smtClean="0"/>
              <a:t>vielleicht</a:t>
            </a:r>
            <a:r>
              <a:rPr lang="de-DE" dirty="0" smtClean="0"/>
              <a:t> Tänzer / Sänger / Musiker / Schauspieler.</a:t>
            </a:r>
          </a:p>
          <a:p>
            <a:r>
              <a:rPr lang="de-DE" dirty="0" smtClean="0"/>
              <a:t>Das Foto lässt an eine bekannte Sendung in Frankreich denken : </a:t>
            </a:r>
            <a:r>
              <a:rPr lang="fr-FR" dirty="0" smtClean="0"/>
              <a:t>« La France a un incroyable talent ».</a:t>
            </a:r>
            <a:endParaRPr lang="fr-FR" dirty="0"/>
          </a:p>
        </p:txBody>
      </p:sp>
      <p:pic>
        <p:nvPicPr>
          <p:cNvPr id="4" name="Image 3" descr="Capture d’écran 2016-01-03 à 16.2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145720"/>
            <a:ext cx="4956175" cy="36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5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fr-FR" b="1" u="sng" dirty="0" smtClean="0"/>
              <a:t>HYPOTHESEN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solidFill>
                  <a:srgbClr val="FF0000"/>
                </a:solidFill>
              </a:rPr>
              <a:t>Objectif</a:t>
            </a:r>
            <a:r>
              <a:rPr lang="fr-FR" dirty="0" smtClean="0">
                <a:solidFill>
                  <a:srgbClr val="FF0000"/>
                </a:solidFill>
              </a:rPr>
              <a:t>: exprimer une certitude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4" y="1752600"/>
            <a:ext cx="8670925" cy="4373563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dirty="0" smtClean="0">
                <a:solidFill>
                  <a:srgbClr val="FF0000"/>
                </a:solidFill>
              </a:rPr>
              <a:t>VIELLEICHT &lt;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WAHRSCHEINLICH &lt; BESTIMMT &lt; SICHER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 smtClean="0"/>
              <a:t>On utilise des adverbes pour </a:t>
            </a:r>
            <a:r>
              <a:rPr lang="fr-FR" u="sng" dirty="0" smtClean="0"/>
              <a:t>exprimer une hypothèse</a:t>
            </a:r>
            <a:r>
              <a:rPr lang="fr-FR" dirty="0" smtClean="0"/>
              <a:t>. Ces adverbes marquent différents degrés de certitude: 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i="1" dirty="0"/>
              <a:t>p</a:t>
            </a:r>
            <a:r>
              <a:rPr lang="fr-FR" i="1" dirty="0" smtClean="0"/>
              <a:t>eut-</a:t>
            </a:r>
            <a:r>
              <a:rPr lang="fr-FR" i="1" dirty="0" smtClean="0"/>
              <a:t>être </a:t>
            </a:r>
            <a:r>
              <a:rPr lang="fr-FR" i="1" dirty="0" smtClean="0"/>
              <a:t>&lt; probablement, sans doute &lt; certainement &lt;  s</a:t>
            </a:r>
            <a:r>
              <a:rPr lang="fr-FR" i="1" dirty="0" smtClean="0"/>
              <a:t>ûrement</a:t>
            </a:r>
            <a:endParaRPr lang="fr-FR" i="1" dirty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endParaRPr lang="fr-FR" dirty="0"/>
          </a:p>
        </p:txBody>
      </p:sp>
      <p:pic>
        <p:nvPicPr>
          <p:cNvPr id="4" name="Image 3" descr="Sigle E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318" y1="47826" x2="65341" y2="55901"/>
                        <a14:foregroundMark x1="56250" y1="77640" x2="65341" y2="7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88" y="0"/>
            <a:ext cx="1336261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Jung und begabt – Gruppe 1</a:t>
            </a:r>
            <a:endParaRPr lang="de-DE" dirty="0"/>
          </a:p>
        </p:txBody>
      </p:sp>
      <p:pic>
        <p:nvPicPr>
          <p:cNvPr id="4" name="Image 3" descr="Capture d’écran 2016-01-03 à 16.3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40462"/>
            <a:ext cx="8839200" cy="4114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" y="1802158"/>
            <a:ext cx="864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Wo? Wann? Wer kann mitmachen? Unter welcher Bedingung? (</a:t>
            </a:r>
            <a:r>
              <a:rPr lang="de-DE" b="1" dirty="0" smtClean="0">
                <a:solidFill>
                  <a:srgbClr val="FF0000"/>
                </a:solidFill>
              </a:rPr>
              <a:t>ÜH Seite 50)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Jung und begabt – Gruppe 2</a:t>
            </a:r>
            <a:endParaRPr lang="de-DE" dirty="0"/>
          </a:p>
        </p:txBody>
      </p:sp>
      <p:pic>
        <p:nvPicPr>
          <p:cNvPr id="3" name="Image 2" descr="Capture d’écran 2016-01-03 à 16.3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55" y="1986824"/>
            <a:ext cx="6504135" cy="4673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" y="1617492"/>
            <a:ext cx="864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Wo? Wann? Wer kann mitmachen? Unter welcher Bedingung? (</a:t>
            </a:r>
            <a:r>
              <a:rPr lang="de-DE" b="1" dirty="0" smtClean="0">
                <a:solidFill>
                  <a:srgbClr val="FF0000"/>
                </a:solidFill>
              </a:rPr>
              <a:t>ÜH Seite 50)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7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Jung und Begabt </a:t>
            </a:r>
            <a:r>
              <a:rPr lang="de-DE" sz="2000" dirty="0" smtClean="0"/>
              <a:t>(</a:t>
            </a:r>
            <a:r>
              <a:rPr lang="de-DE" sz="2000" dirty="0" smtClean="0"/>
              <a:t>ÜH Seite 50)</a:t>
            </a:r>
            <a:endParaRPr lang="de-DE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32067"/>
              </p:ext>
            </p:extLst>
          </p:nvPr>
        </p:nvGraphicFramePr>
        <p:xfrm>
          <a:off x="179171" y="1752598"/>
          <a:ext cx="8507629" cy="486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31"/>
                <a:gridCol w="3080567"/>
                <a:gridCol w="3599031"/>
              </a:tblGrid>
              <a:tr h="970640"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Poetry-Slam (Gruppe 1)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Das Supertalent (Gruppe 2)</a:t>
                      </a:r>
                      <a:endParaRPr lang="de-DE" b="1" noProof="0"/>
                    </a:p>
                  </a:txBody>
                  <a:tcPr anchor="ctr"/>
                </a:tc>
              </a:tr>
              <a:tr h="1044309"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Wo? Wann?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</a:tr>
              <a:tr h="1044309"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Wer kann mitmachen?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</a:tr>
              <a:tr h="1802506">
                <a:tc>
                  <a:txBody>
                    <a:bodyPr/>
                    <a:lstStyle/>
                    <a:p>
                      <a:pPr algn="ctr"/>
                      <a:r>
                        <a:rPr lang="de-DE" b="1" noProof="0" smtClean="0"/>
                        <a:t>Unter welcher Bedingung?</a:t>
                      </a:r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b="1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75784" y="298023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n Wien, jeden Monat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2413" y="2980236"/>
            <a:ext cx="18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Deutschland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9758" y="3825752"/>
            <a:ext cx="290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Alle, die gerne Texte schreiben und sie mit anderen teilen m</a:t>
            </a:r>
            <a:r>
              <a:rPr lang="de-DE" b="1" dirty="0" smtClean="0">
                <a:solidFill>
                  <a:srgbClr val="FF0000"/>
                </a:solidFill>
              </a:rPr>
              <a:t>öchten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70947" y="3830257"/>
            <a:ext cx="290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Alle, die ein besonderes Talent besitzen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48876" y="4749082"/>
            <a:ext cx="2909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elbst geschriebene Texte pr</a:t>
            </a:r>
            <a:r>
              <a:rPr lang="de-DE" b="1" dirty="0" smtClean="0">
                <a:solidFill>
                  <a:srgbClr val="FF0000"/>
                </a:solidFill>
              </a:rPr>
              <a:t>äsentieren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och nie vorgetragen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icht länger als 5 Minuten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ie Mitbewerber respektieren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70947" y="5405285"/>
            <a:ext cx="290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Sie m</a:t>
            </a:r>
            <a:r>
              <a:rPr lang="de-DE" b="1" dirty="0" smtClean="0">
                <a:solidFill>
                  <a:srgbClr val="FF0000"/>
                </a:solidFill>
              </a:rPr>
              <a:t>üssen sich beim Casting bewerben.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39</TotalTime>
  <Words>509</Words>
  <Application>Microsoft Macintosh PowerPoint</Application>
  <PresentationFormat>Présentation à l'écran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Apothicaire</vt:lpstr>
      <vt:lpstr>Junge Talente Jung und begabt</vt:lpstr>
      <vt:lpstr>Kreativ seit eh und je</vt:lpstr>
      <vt:lpstr>Je vais apprendre à…</vt:lpstr>
      <vt:lpstr>Jung und begabt</vt:lpstr>
      <vt:lpstr>Jung und begabt</vt:lpstr>
      <vt:lpstr>HYPOTHESEN Objectif: exprimer une certitude</vt:lpstr>
      <vt:lpstr>Jung und begabt – Gruppe 1</vt:lpstr>
      <vt:lpstr>Jung und begabt – Gruppe 2</vt:lpstr>
      <vt:lpstr>Jung und Begabt (ÜH Seite 50)</vt:lpstr>
      <vt:lpstr>Wei welchem Wettbewerb würdest du gerne mitmachen? Warum?</vt:lpstr>
      <vt:lpstr>Argumente</vt:lpstr>
      <vt:lpstr>Wei welchem Wettbewerb würdest du gerne mitmachen? Warum?</vt:lpstr>
      <vt:lpstr>Und du? (ÜH Seite 50 c.)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Junge Talente Jung und begabt</dc:title>
  <dc:creator>Violaine Bazin</dc:creator>
  <cp:lastModifiedBy>Violaine Bazin</cp:lastModifiedBy>
  <cp:revision>10</cp:revision>
  <dcterms:created xsi:type="dcterms:W3CDTF">2016-01-03T15:16:15Z</dcterms:created>
  <dcterms:modified xsi:type="dcterms:W3CDTF">2016-01-03T15:56:12Z</dcterms:modified>
</cp:coreProperties>
</file>