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A2759C-F07A-4508-A131-4E5A583B8595}" type="datetimeFigureOut">
              <a:rPr lang="fr-FR" smtClean="0"/>
              <a:t>22/11/15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8717A2-549C-48C5-9374-D0F51BDBAEB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/>
          <a:lstStyle/>
          <a:p>
            <a:r>
              <a:rPr lang="de-DE" dirty="0" smtClean="0"/>
              <a:t>Typisch deutsch?</a:t>
            </a:r>
            <a:br>
              <a:rPr lang="de-DE" dirty="0" smtClean="0"/>
            </a:br>
            <a:r>
              <a:rPr lang="de-DE" dirty="0" smtClean="0"/>
              <a:t>Typisch Französisch?</a:t>
            </a:r>
            <a:endParaRPr lang="de-D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Buch Seite 66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822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u="sng" smtClean="0"/>
              <a:t>Typisch Deutsch? Typisch Französisch</a:t>
            </a:r>
            <a:r>
              <a:rPr lang="de-DE" smtClean="0"/>
              <a:t>?</a:t>
            </a:r>
            <a:endParaRPr lang="de-DE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989311"/>
              </p:ext>
            </p:extLst>
          </p:nvPr>
        </p:nvGraphicFramePr>
        <p:xfrm>
          <a:off x="457200" y="1600200"/>
          <a:ext cx="8229600" cy="232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Typisch</a:t>
                      </a:r>
                      <a:r>
                        <a:rPr lang="fr-FR" dirty="0" smtClean="0"/>
                        <a:t> Deutsch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Typisch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Französisch</a:t>
                      </a:r>
                      <a:endParaRPr lang="fr-FR" dirty="0"/>
                    </a:p>
                  </a:txBody>
                  <a:tcPr/>
                </a:tc>
              </a:tr>
              <a:tr h="1865187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126895" y="5632199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offen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59832" y="4040659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flei</a:t>
            </a:r>
            <a:r>
              <a:rPr lang="de-DE" sz="2000" b="1" smtClean="0">
                <a:solidFill>
                  <a:srgbClr val="FF0000"/>
                </a:solidFill>
                <a:latin typeface="Calibri"/>
                <a:cs typeface="Calibri"/>
              </a:rPr>
              <a:t>βig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52120" y="5085270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diszipliniert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57665" y="5547474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lustig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32040" y="4458281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streng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5929249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arrogant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08639" y="4179205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reserviert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96008" y="4589512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gründlich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55976" y="6032309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fröhlich</a:t>
            </a:r>
            <a:endParaRPr lang="de-D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09063 -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-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02414 -0.25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29149 -0.493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53663 -0.3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-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18906 -0.293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19532 -0.387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022E-16 L 0.44496 -0.393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00312 -0.117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15747 -0.3990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 smtClean="0"/>
              <a:t>Was seht ihr auf dem Bild?</a:t>
            </a:r>
            <a:endParaRPr lang="de-DE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54" y="1600200"/>
            <a:ext cx="7345092" cy="48768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5254">
            <a:off x="3574582" y="2293446"/>
            <a:ext cx="5184933" cy="399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1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smtClean="0"/>
              <a:t>Übungsheft Seite 43</a:t>
            </a:r>
            <a:endParaRPr lang="de-DE" u="sng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75" y="1450445"/>
            <a:ext cx="8229600" cy="5142656"/>
          </a:xfr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2048" y1="22500" x2="64458" y2="38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76672"/>
            <a:ext cx="1014700" cy="97802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71599" y="2532614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diszipliniert, gründlich und flei</a:t>
            </a:r>
            <a:r>
              <a:rPr lang="de-DE" b="1" smtClean="0">
                <a:solidFill>
                  <a:srgbClr val="FF0000"/>
                </a:solidFill>
                <a:latin typeface="Calibri"/>
                <a:cs typeface="Calibri"/>
              </a:rPr>
              <a:t>βig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597" y="3409778"/>
            <a:ext cx="271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Deutsche : streng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91880" y="2421335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Sie können auch feiern und fröhlich sein.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2532614"/>
            <a:ext cx="271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smtClean="0">
                <a:solidFill>
                  <a:srgbClr val="FF0000"/>
                </a:solidFill>
              </a:rPr>
              <a:t>Beim Karneval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91879" y="3067666"/>
            <a:ext cx="2713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smtClean="0">
                <a:solidFill>
                  <a:srgbClr val="FF0000"/>
                </a:solidFill>
              </a:rPr>
              <a:t>Franzosen : strenger Deutschen : diskutieren und suchen immer nach Kompromisse</a:t>
            </a:r>
            <a:endParaRPr lang="de-DE" sz="1400" b="1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43495" y="3221553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Zu Hause und in der Schule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91878" y="4021773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Die deutschen Lehrer sind cool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12160" y="4021773"/>
            <a:ext cx="2958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Bei der Klassenlehrerin am Ende des Schuljahrs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6344" y="4869160"/>
            <a:ext cx="271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Franzosen : arrogant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91880" y="4869160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Reserviert, aber leicht Kontakte zu knüpfen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043494" y="4915326"/>
            <a:ext cx="271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In Toulouse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491522" y="5589240"/>
            <a:ext cx="271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Franzosen sprechen Fremdwörter französisch aus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135030" y="5727739"/>
            <a:ext cx="271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solidFill>
                  <a:srgbClr val="FF0000"/>
                </a:solidFill>
              </a:rPr>
              <a:t>Bei einem Schulaustausch</a:t>
            </a:r>
            <a:endParaRPr lang="de-D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2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Der Unterschied (</a:t>
            </a:r>
            <a:r>
              <a:rPr lang="de-DE" sz="3200" dirty="0" err="1" smtClean="0"/>
              <a:t>e</a:t>
            </a:r>
            <a:r>
              <a:rPr lang="de-DE" sz="3200" dirty="0" smtClean="0"/>
              <a:t>)</a:t>
            </a:r>
          </a:p>
          <a:p>
            <a:r>
              <a:rPr lang="de-DE" sz="3200" dirty="0" smtClean="0"/>
              <a:t>Das Klischee (s)</a:t>
            </a:r>
          </a:p>
          <a:p>
            <a:r>
              <a:rPr lang="de-DE" sz="3200" dirty="0" smtClean="0"/>
              <a:t>Das Vorurteil (</a:t>
            </a:r>
            <a:r>
              <a:rPr lang="de-DE" sz="3200" dirty="0" err="1" smtClean="0"/>
              <a:t>e</a:t>
            </a:r>
            <a:r>
              <a:rPr lang="de-DE" sz="3200" dirty="0" smtClean="0"/>
              <a:t>) </a:t>
            </a:r>
          </a:p>
          <a:p>
            <a:r>
              <a:rPr lang="de-DE" sz="3200" dirty="0" smtClean="0"/>
              <a:t>Vorurteile ab/bauen</a:t>
            </a:r>
          </a:p>
          <a:p>
            <a:r>
              <a:rPr lang="de-DE" sz="3200" dirty="0" smtClean="0"/>
              <a:t>Mir ist aufgefallen, dass…</a:t>
            </a:r>
          </a:p>
          <a:p>
            <a:r>
              <a:rPr lang="de-DE" sz="3200" dirty="0" smtClean="0"/>
              <a:t>Über etwas staunen</a:t>
            </a:r>
          </a:p>
          <a:p>
            <a:r>
              <a:rPr lang="de-DE" sz="3200" dirty="0" smtClean="0"/>
              <a:t>Sich ein/leben</a:t>
            </a:r>
          </a:p>
          <a:p>
            <a:r>
              <a:rPr lang="de-DE" sz="3200" dirty="0" smtClean="0"/>
              <a:t>Sich an seine neue Umgebung gewöhnen</a:t>
            </a:r>
            <a:endParaRPr lang="de-DE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4355976" y="1700808"/>
            <a:ext cx="2068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l</a:t>
            </a:r>
            <a:r>
              <a:rPr lang="fr-FR" sz="2400" b="1" i="1" dirty="0" smtClean="0">
                <a:solidFill>
                  <a:srgbClr val="FF0000"/>
                </a:solidFill>
              </a:rPr>
              <a:t>a différence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79912" y="2276872"/>
            <a:ext cx="1475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l</a:t>
            </a:r>
            <a:r>
              <a:rPr lang="fr-FR" sz="2400" b="1" i="1" dirty="0" smtClean="0">
                <a:solidFill>
                  <a:srgbClr val="FF0000"/>
                </a:solidFill>
              </a:rPr>
              <a:t>e cliché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4" y="2852936"/>
            <a:ext cx="1714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l</a:t>
            </a:r>
            <a:r>
              <a:rPr lang="fr-FR" sz="2400" b="1" i="1" dirty="0" smtClean="0">
                <a:solidFill>
                  <a:srgbClr val="FF0000"/>
                </a:solidFill>
              </a:rPr>
              <a:t>e préjugé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3968" y="3429000"/>
            <a:ext cx="3118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c</a:t>
            </a:r>
            <a:r>
              <a:rPr lang="fr-FR" sz="2400" b="1" i="1" dirty="0" smtClean="0">
                <a:solidFill>
                  <a:srgbClr val="FF0000"/>
                </a:solidFill>
              </a:rPr>
              <a:t>asser les préjugés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36096" y="4005064"/>
            <a:ext cx="352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c</a:t>
            </a:r>
            <a:r>
              <a:rPr lang="fr-FR" sz="2400" b="1" i="1" dirty="0" smtClean="0">
                <a:solidFill>
                  <a:srgbClr val="FF0000"/>
                </a:solidFill>
              </a:rPr>
              <a:t>ela m’a frap</a:t>
            </a:r>
            <a:r>
              <a:rPr lang="fr-FR" sz="2400" b="1" i="1" dirty="0" smtClean="0">
                <a:solidFill>
                  <a:srgbClr val="FF0000"/>
                </a:solidFill>
              </a:rPr>
              <a:t>pé, que</a:t>
            </a:r>
            <a:r>
              <a:rPr lang="is-IS" sz="2400" b="1" i="1" dirty="0" smtClean="0">
                <a:solidFill>
                  <a:srgbClr val="FF0000"/>
                </a:solidFill>
              </a:rPr>
              <a:t>…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355976" y="4581128"/>
            <a:ext cx="3313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être étonné par </a:t>
            </a:r>
            <a:r>
              <a:rPr lang="fr-FR" sz="2400" b="1" i="1" dirty="0" err="1" smtClean="0">
                <a:solidFill>
                  <a:srgbClr val="FF0000"/>
                </a:solidFill>
              </a:rPr>
              <a:t>qqch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19872" y="5157192"/>
            <a:ext cx="1663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s</a:t>
            </a:r>
            <a:r>
              <a:rPr lang="fr-FR" sz="2400" b="1" i="1" dirty="0" smtClean="0">
                <a:solidFill>
                  <a:srgbClr val="FF0000"/>
                </a:solidFill>
              </a:rPr>
              <a:t>’intégrer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27584" y="6237312"/>
            <a:ext cx="6024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s</a:t>
            </a:r>
            <a:r>
              <a:rPr lang="fr-FR" sz="2400" b="1" i="1" dirty="0" smtClean="0">
                <a:solidFill>
                  <a:srgbClr val="FF0000"/>
                </a:solidFill>
              </a:rPr>
              <a:t>’habituer à son nouvel environnement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0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</TotalTime>
  <Words>166</Words>
  <Application>Microsoft Macintosh PowerPoint</Application>
  <PresentationFormat>Présentation à l'écran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Clarté</vt:lpstr>
      <vt:lpstr>Typisch deutsch? Typisch Französisch?</vt:lpstr>
      <vt:lpstr>Typisch Deutsch? Typisch Französisch?</vt:lpstr>
      <vt:lpstr>Was seht ihr auf dem Bild?</vt:lpstr>
      <vt:lpstr>Übungsheft Seite 43</vt:lpstr>
      <vt:lpstr>Vokabeln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Typisch deutsch? Typisch Französisch?</dc:title>
  <dc:creator>admin admin</dc:creator>
  <cp:lastModifiedBy>Violaine Bazin</cp:lastModifiedBy>
  <cp:revision>8</cp:revision>
  <dcterms:created xsi:type="dcterms:W3CDTF">2015-11-20T07:42:40Z</dcterms:created>
  <dcterms:modified xsi:type="dcterms:W3CDTF">2015-11-22T15:35:44Z</dcterms:modified>
</cp:coreProperties>
</file>