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octobre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octobre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octobre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octobre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octobre 11,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octobre 11,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octobre 11,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octobre 11,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octobre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octobre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KULTURCLUB</a:t>
            </a:r>
          </a:p>
          <a:p>
            <a:r>
              <a:rPr lang="de-DE" smtClean="0"/>
              <a:t>Buch Seite 56-57</a:t>
            </a:r>
            <a:endParaRPr lang="de-DE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 deutschsprachigen Raum unterwegs</a:t>
            </a:r>
            <a:endParaRPr lang="de-DE"/>
          </a:p>
        </p:txBody>
      </p:sp>
      <p:pic>
        <p:nvPicPr>
          <p:cNvPr id="4" name="Image 3" descr="Capture d’écran 2015-10-11 à 10.0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0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deutschsprachigen L</a:t>
            </a:r>
            <a:r>
              <a:rPr lang="de-DE" dirty="0" smtClean="0"/>
              <a:t>änder</a:t>
            </a:r>
            <a:endParaRPr lang="de-DE" dirty="0"/>
          </a:p>
        </p:txBody>
      </p:sp>
      <p:pic>
        <p:nvPicPr>
          <p:cNvPr id="4" name="Image 3" descr="Capture d’écran 2015-10-11 à 10.0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295401"/>
            <a:ext cx="2856245" cy="55625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32470" y="6334780"/>
            <a:ext cx="2283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Bern, Altstadt</a:t>
            </a:r>
            <a:endParaRPr lang="de-DE" sz="2800" dirty="0"/>
          </a:p>
        </p:txBody>
      </p:sp>
      <p:pic>
        <p:nvPicPr>
          <p:cNvPr id="6" name="Image 5" descr="Capture d’écran 2015-10-11 à 10.0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0" y="1295401"/>
            <a:ext cx="5875871" cy="4774145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5942684" y="4818915"/>
            <a:ext cx="1579289" cy="11396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404429" y="5622519"/>
            <a:ext cx="1579289" cy="11396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584077" y="6073170"/>
            <a:ext cx="1990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d</a:t>
            </a:r>
            <a:r>
              <a:rPr lang="de-DE" sz="2800" b="1" dirty="0" smtClean="0">
                <a:solidFill>
                  <a:srgbClr val="FF0000"/>
                </a:solidFill>
              </a:rPr>
              <a:t>ie Schweiz</a:t>
            </a:r>
            <a:endParaRPr lang="de-D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3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deutschspr</a:t>
            </a:r>
            <a:r>
              <a:rPr lang="de-DE" dirty="0" smtClean="0"/>
              <a:t>achigen Länder</a:t>
            </a:r>
            <a:endParaRPr lang="de-DE" dirty="0"/>
          </a:p>
        </p:txBody>
      </p:sp>
      <p:pic>
        <p:nvPicPr>
          <p:cNvPr id="4" name="Image 3" descr="Capture d’écran 2015-10-11 à 10.0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295402"/>
            <a:ext cx="4044742" cy="55625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44224" y="6334780"/>
            <a:ext cx="496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Großglockner-Massiv, Almh</a:t>
            </a:r>
            <a:r>
              <a:rPr lang="de-DE" sz="2800" dirty="0" smtClean="0"/>
              <a:t>ütte</a:t>
            </a:r>
            <a:endParaRPr lang="de-DE" sz="2800" dirty="0"/>
          </a:p>
        </p:txBody>
      </p:sp>
      <p:pic>
        <p:nvPicPr>
          <p:cNvPr id="6" name="Image 5" descr="Capture d’écran 2015-10-11 à 10.0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04" y="1295401"/>
            <a:ext cx="5239584" cy="4142159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4363395" y="2914141"/>
            <a:ext cx="1579289" cy="11396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470107" y="5583196"/>
            <a:ext cx="180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Österreich</a:t>
            </a:r>
            <a:endParaRPr lang="de-D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0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deutschsprachigen L</a:t>
            </a:r>
            <a:r>
              <a:rPr lang="de-DE" dirty="0" smtClean="0"/>
              <a:t>änder</a:t>
            </a:r>
            <a:endParaRPr lang="de-DE" dirty="0"/>
          </a:p>
        </p:txBody>
      </p:sp>
      <p:pic>
        <p:nvPicPr>
          <p:cNvPr id="5" name="Image 4" descr="Capture d’écran 2015-10-11 à 10.10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295402"/>
            <a:ext cx="3423775" cy="5562598"/>
          </a:xfrm>
          <a:prstGeom prst="rect">
            <a:avLst/>
          </a:prstGeom>
        </p:spPr>
      </p:pic>
      <p:pic>
        <p:nvPicPr>
          <p:cNvPr id="6" name="Image 5" descr="Capture d’écran 2015-10-11 à 10.1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00" y="1295402"/>
            <a:ext cx="5444000" cy="442929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4249425" y="2800178"/>
            <a:ext cx="1042006" cy="11396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111918" y="5990199"/>
            <a:ext cx="141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Südtirol</a:t>
            </a:r>
            <a:endParaRPr lang="de-D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0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Wo spricht man auch Deutsch?</a:t>
            </a:r>
            <a:endParaRPr lang="de-D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e-DE" sz="4000" dirty="0" smtClean="0"/>
          </a:p>
          <a:p>
            <a:r>
              <a:rPr lang="de-DE" sz="4000" dirty="0" smtClean="0"/>
              <a:t>Man spricht auch Deutsch </a:t>
            </a:r>
          </a:p>
          <a:p>
            <a:pPr lvl="1"/>
            <a:r>
              <a:rPr lang="de-DE" sz="3800" dirty="0" smtClean="0"/>
              <a:t>in ………………………, </a:t>
            </a:r>
            <a:endParaRPr lang="de-DE" sz="3800" dirty="0"/>
          </a:p>
          <a:p>
            <a:pPr lvl="1"/>
            <a:r>
              <a:rPr lang="de-DE" sz="3600" dirty="0" smtClean="0"/>
              <a:t>in ………………………. </a:t>
            </a:r>
          </a:p>
          <a:p>
            <a:pPr lvl="1"/>
            <a:r>
              <a:rPr lang="de-DE" sz="3600" dirty="0" smtClean="0"/>
              <a:t>und in …………………………………… .</a:t>
            </a:r>
            <a:endParaRPr lang="de-DE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2051447" y="2589194"/>
            <a:ext cx="23046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d</a:t>
            </a:r>
            <a:r>
              <a:rPr lang="de-DE" sz="3200" b="1" dirty="0" smtClean="0">
                <a:solidFill>
                  <a:srgbClr val="FF0000"/>
                </a:solidFill>
              </a:rPr>
              <a:t>er Schweiz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13095" y="3173970"/>
            <a:ext cx="20387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Österreich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58480" y="3828439"/>
            <a:ext cx="4182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Norditalien, in S</a:t>
            </a:r>
            <a:r>
              <a:rPr lang="de-DE" sz="3200" b="1" dirty="0" smtClean="0">
                <a:solidFill>
                  <a:srgbClr val="FF0000"/>
                </a:solidFill>
              </a:rPr>
              <a:t>üdtirol</a:t>
            </a:r>
            <a:endParaRPr lang="de-DE" sz="32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41" l="9659" r="89773">
                        <a14:foregroundMark x1="60795" y1="73913" x2="69318" y2="74534"/>
                        <a14:foregroundMark x1="56818" y1="77640" x2="61364" y2="80124"/>
                        <a14:foregroundMark x1="44318" y1="50311" x2="56818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72" y="97028"/>
            <a:ext cx="1882528" cy="17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0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u="sng" dirty="0" smtClean="0"/>
              <a:t>Wie begr</a:t>
            </a:r>
            <a:r>
              <a:rPr lang="de-DE" u="sng" dirty="0" smtClean="0"/>
              <a:t>üßt man sich im deutschsprachigen Raum?</a:t>
            </a:r>
            <a:endParaRPr lang="de-D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Man begr</a:t>
            </a:r>
            <a:r>
              <a:rPr lang="de-DE" sz="3600" dirty="0" smtClean="0"/>
              <a:t>üßt sich in ………………………mit „......................“.</a:t>
            </a:r>
          </a:p>
          <a:p>
            <a:endParaRPr lang="de-DE" sz="3600" dirty="0" smtClean="0"/>
          </a:p>
          <a:p>
            <a:r>
              <a:rPr lang="de-DE" sz="3600" dirty="0"/>
              <a:t>Man begrüßt sich in ………………………mit „......................“</a:t>
            </a:r>
            <a:r>
              <a:rPr lang="de-DE" sz="3600" dirty="0" smtClean="0"/>
              <a:t>.</a:t>
            </a:r>
          </a:p>
          <a:p>
            <a:endParaRPr lang="de-DE" sz="3600" dirty="0"/>
          </a:p>
          <a:p>
            <a:r>
              <a:rPr lang="de-DE" sz="3600" dirty="0"/>
              <a:t>Man begrüßt sich in ………………………mit „......................“.</a:t>
            </a:r>
          </a:p>
          <a:p>
            <a:endParaRPr lang="de-DE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5470525" y="1286784"/>
            <a:ext cx="23046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d</a:t>
            </a:r>
            <a:r>
              <a:rPr lang="de-DE" sz="3200" b="1" dirty="0" smtClean="0">
                <a:solidFill>
                  <a:srgbClr val="FF0000"/>
                </a:solidFill>
              </a:rPr>
              <a:t>er Schweiz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59626" y="1731572"/>
            <a:ext cx="13103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Gr</a:t>
            </a:r>
            <a:r>
              <a:rPr lang="de-DE" sz="3200" b="1" dirty="0" smtClean="0">
                <a:solidFill>
                  <a:srgbClr val="FF0000"/>
                </a:solidFill>
              </a:rPr>
              <a:t>üezi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48455" y="2904395"/>
            <a:ext cx="20387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Österreich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59626" y="3592077"/>
            <a:ext cx="1362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Servus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70525" y="4825449"/>
            <a:ext cx="1591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</a:t>
            </a:r>
            <a:r>
              <a:rPr lang="de-DE" sz="3200" b="1" dirty="0" smtClean="0">
                <a:solidFill>
                  <a:srgbClr val="FF0000"/>
                </a:solidFill>
              </a:rPr>
              <a:t>üdtirol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78436" y="5421984"/>
            <a:ext cx="10915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</a:rPr>
              <a:t>Hoila</a:t>
            </a:r>
            <a:endParaRPr lang="de-DE" sz="3200" b="1" dirty="0">
              <a:solidFill>
                <a:srgbClr val="FF0000"/>
              </a:solidFill>
            </a:endParaRPr>
          </a:p>
        </p:txBody>
      </p:sp>
      <p:pic>
        <p:nvPicPr>
          <p:cNvPr id="10" name="Image 9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41" l="9659" r="89773">
                        <a14:foregroundMark x1="60795" y1="73913" x2="69318" y2="74534"/>
                        <a14:foregroundMark x1="56818" y1="77640" x2="61364" y2="80124"/>
                        <a14:foregroundMark x1="44318" y1="50311" x2="56818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48" y="425741"/>
            <a:ext cx="1882528" cy="17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3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Nenne ein paar Merkmale von jedem Land.</a:t>
            </a:r>
            <a:endParaRPr lang="de-D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425241"/>
          </a:xfrm>
        </p:spPr>
        <p:txBody>
          <a:bodyPr>
            <a:normAutofit/>
          </a:bodyPr>
          <a:lstStyle/>
          <a:p>
            <a:pPr algn="just"/>
            <a:r>
              <a:rPr lang="de-DE" sz="3200" dirty="0" smtClean="0"/>
              <a:t>In </a:t>
            </a:r>
            <a:r>
              <a:rPr lang="de-DE" sz="3200" dirty="0" smtClean="0">
                <a:solidFill>
                  <a:srgbClr val="FF0000"/>
                </a:solidFill>
              </a:rPr>
              <a:t>der Schweiz ist die Lebensqualit</a:t>
            </a:r>
            <a:r>
              <a:rPr lang="de-DE" sz="3200" dirty="0" smtClean="0">
                <a:solidFill>
                  <a:srgbClr val="FF0000"/>
                </a:solidFill>
              </a:rPr>
              <a:t>ät beeindruckend und die Spezialitäten sind lecker.</a:t>
            </a:r>
          </a:p>
          <a:p>
            <a:pPr algn="just"/>
            <a:r>
              <a:rPr lang="de-DE" sz="3200" dirty="0" smtClean="0"/>
              <a:t>In </a:t>
            </a:r>
            <a:r>
              <a:rPr lang="de-DE" sz="3200" dirty="0" smtClean="0">
                <a:solidFill>
                  <a:srgbClr val="FF0000"/>
                </a:solidFill>
              </a:rPr>
              <a:t>Österreich sprechen sie Deutsch mit einer anderen Aussprache. Einige Wörter sind ganz anders, wie zum Beispiel </a:t>
            </a:r>
            <a:r>
              <a:rPr lang="de-DE" sz="3200" i="1" dirty="0" smtClean="0">
                <a:solidFill>
                  <a:srgbClr val="FF0000"/>
                </a:solidFill>
              </a:rPr>
              <a:t>Marillen</a:t>
            </a:r>
            <a:r>
              <a:rPr lang="de-DE" sz="3200" dirty="0" smtClean="0">
                <a:solidFill>
                  <a:srgbClr val="FF0000"/>
                </a:solidFill>
              </a:rPr>
              <a:t> für </a:t>
            </a:r>
            <a:r>
              <a:rPr lang="de-DE" sz="3200" i="1" dirty="0" smtClean="0">
                <a:solidFill>
                  <a:srgbClr val="FF0000"/>
                </a:solidFill>
              </a:rPr>
              <a:t>Aprikosen</a:t>
            </a:r>
            <a:r>
              <a:rPr lang="de-DE" sz="32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de-DE" sz="3200" dirty="0" smtClean="0">
                <a:solidFill>
                  <a:schemeClr val="tx1"/>
                </a:solidFill>
              </a:rPr>
              <a:t>In</a:t>
            </a:r>
            <a:r>
              <a:rPr lang="de-DE" sz="3200" dirty="0" smtClean="0">
                <a:solidFill>
                  <a:srgbClr val="FF0000"/>
                </a:solidFill>
              </a:rPr>
              <a:t> Norditalien liegt eine Region, Südtirol. Die meisten sprechen Deutsch, nur ein Drittel spricht Italienisch.</a:t>
            </a:r>
          </a:p>
          <a:p>
            <a:endParaRPr lang="de-DE" sz="3200" dirty="0"/>
          </a:p>
        </p:txBody>
      </p:sp>
      <p:pic>
        <p:nvPicPr>
          <p:cNvPr id="4" name="Image 3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41" l="9659" r="89773">
                        <a14:foregroundMark x1="60795" y1="73913" x2="69318" y2="74534"/>
                        <a14:foregroundMark x1="56818" y1="77640" x2="61364" y2="80124"/>
                        <a14:foregroundMark x1="44318" y1="50311" x2="56818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83" y="0"/>
            <a:ext cx="1154112" cy="10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E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PME.thmx</Template>
  <TotalTime>21</TotalTime>
  <Words>282</Words>
  <Application>Microsoft Macintosh PowerPoint</Application>
  <PresentationFormat>Présentation à l'écran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PME</vt:lpstr>
      <vt:lpstr>Im deutschsprachigen Raum unterwegs</vt:lpstr>
      <vt:lpstr>Die deutschsprachigen Länder</vt:lpstr>
      <vt:lpstr>Die deutschsprachigen Länder</vt:lpstr>
      <vt:lpstr>Die deutschsprachigen Länder</vt:lpstr>
      <vt:lpstr>Wo spricht man auch Deutsch?</vt:lpstr>
      <vt:lpstr>Wie begrüßt man sich im deutschsprachigen Raum?</vt:lpstr>
      <vt:lpstr>Nenne ein paar Merkmale von jedem Land.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deutschsprachigen Raum unterwegs</dc:title>
  <dc:creator>Violaine Bazin</dc:creator>
  <cp:lastModifiedBy>Violaine Bazin</cp:lastModifiedBy>
  <cp:revision>6</cp:revision>
  <dcterms:created xsi:type="dcterms:W3CDTF">2015-10-11T08:03:36Z</dcterms:created>
  <dcterms:modified xsi:type="dcterms:W3CDTF">2015-10-11T08:24:37Z</dcterms:modified>
</cp:coreProperties>
</file>