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Infos f</a:t>
            </a:r>
            <a:r>
              <a:rPr lang="de-DE" smtClean="0"/>
              <a:t>ür die Eltern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Buch Seite 51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65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Infos f</a:t>
            </a:r>
            <a:r>
              <a:rPr lang="de-DE" smtClean="0"/>
              <a:t>ür die Eltern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999922"/>
          </a:xfrm>
        </p:spPr>
        <p:txBody>
          <a:bodyPr/>
          <a:lstStyle/>
          <a:p>
            <a:r>
              <a:rPr lang="de-DE" dirty="0" smtClean="0"/>
              <a:t>Die Sch</a:t>
            </a:r>
            <a:r>
              <a:rPr lang="de-DE" dirty="0" smtClean="0"/>
              <a:t>üler schreiben einen Brief, um die Eltern über das Projekt zu informieren. Schreibt den Brief.</a:t>
            </a:r>
            <a:endParaRPr lang="de-DE" dirty="0"/>
          </a:p>
        </p:txBody>
      </p:sp>
      <p:pic>
        <p:nvPicPr>
          <p:cNvPr id="4" name="Image 3" descr="Sigle EE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42" b="89441" l="9659" r="89773">
                        <a14:foregroundMark x1="45455" y1="50932" x2="59659" y2="55280"/>
                        <a14:foregroundMark x1="57386" y1="74534" x2="64773" y2="74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036" y="198904"/>
            <a:ext cx="1281953" cy="1172696"/>
          </a:xfrm>
          <a:prstGeom prst="rect">
            <a:avLst/>
          </a:prstGeom>
        </p:spPr>
      </p:pic>
      <p:pic>
        <p:nvPicPr>
          <p:cNvPr id="5" name="Image 4" descr="Capture d’écran 2015-09-26 à 09.40.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604819"/>
            <a:ext cx="3416801" cy="412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6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de-DE" dirty="0" smtClean="0"/>
              <a:t>Der Brief</a:t>
            </a:r>
            <a:endParaRPr lang="de-DE" dirty="0"/>
          </a:p>
        </p:txBody>
      </p:sp>
      <p:pic>
        <p:nvPicPr>
          <p:cNvPr id="4" name="Image 3" descr="Capture d’écran 2015-09-26 à 09.40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" y="937419"/>
            <a:ext cx="8551333" cy="3969579"/>
          </a:xfrm>
          <a:prstGeom prst="rect">
            <a:avLst/>
          </a:prstGeom>
        </p:spPr>
      </p:pic>
      <p:pic>
        <p:nvPicPr>
          <p:cNvPr id="5" name="Image 4" descr="Sigle EE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42" b="89441" l="9659" r="89773">
                        <a14:foregroundMark x1="45455" y1="50932" x2="59659" y2="55280"/>
                        <a14:foregroundMark x1="57386" y1="74534" x2="64773" y2="74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036" y="198904"/>
            <a:ext cx="1281953" cy="117269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3333" y="5626332"/>
            <a:ext cx="337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Mit freundlichen Gr</a:t>
            </a:r>
            <a:r>
              <a:rPr lang="de-DE" sz="2400" dirty="0" smtClean="0"/>
              <a:t>üßen, </a:t>
            </a:r>
            <a:endParaRPr lang="de-D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603" y="6152192"/>
            <a:ext cx="3371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Sch</a:t>
            </a:r>
            <a:r>
              <a:rPr lang="de-DE" sz="2400" dirty="0" smtClean="0"/>
              <a:t>üler der</a:t>
            </a:r>
            <a:r>
              <a:rPr lang="de-DE" sz="2400" dirty="0" smtClean="0"/>
              <a:t> Klasse 9b.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3662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238" y="503238"/>
            <a:ext cx="8766738" cy="868362"/>
          </a:xfrm>
        </p:spPr>
        <p:txBody>
          <a:bodyPr/>
          <a:lstStyle/>
          <a:p>
            <a:r>
              <a:rPr lang="de-DE" dirty="0" smtClean="0"/>
              <a:t>Infos f</a:t>
            </a:r>
            <a:r>
              <a:rPr lang="de-DE" dirty="0" smtClean="0"/>
              <a:t>ür die Eltern </a:t>
            </a:r>
            <a:r>
              <a:rPr lang="de-DE" sz="2000" dirty="0" smtClean="0"/>
              <a:t>(Übungsheft Seiten 33, 34, 35)</a:t>
            </a:r>
            <a:endParaRPr lang="de-DE" sz="2000" dirty="0"/>
          </a:p>
        </p:txBody>
      </p:sp>
      <p:pic>
        <p:nvPicPr>
          <p:cNvPr id="5" name="Image 4" descr="Capture d’écran 2015-09-26 à 09.40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8" y="1668260"/>
            <a:ext cx="3416801" cy="4122940"/>
          </a:xfrm>
          <a:prstGeom prst="rect">
            <a:avLst/>
          </a:prstGeom>
        </p:spPr>
      </p:pic>
      <p:grpSp>
        <p:nvGrpSpPr>
          <p:cNvPr id="10" name="Grouper 9"/>
          <p:cNvGrpSpPr/>
          <p:nvPr/>
        </p:nvGrpSpPr>
        <p:grpSpPr>
          <a:xfrm>
            <a:off x="2084010" y="1605910"/>
            <a:ext cx="5958979" cy="1194270"/>
            <a:chOff x="2084010" y="1605910"/>
            <a:chExt cx="5958979" cy="1194270"/>
          </a:xfrm>
        </p:grpSpPr>
        <p:sp>
          <p:nvSpPr>
            <p:cNvPr id="7" name="ZoneTexte 6"/>
            <p:cNvSpPr txBox="1"/>
            <p:nvPr/>
          </p:nvSpPr>
          <p:spPr>
            <a:xfrm>
              <a:off x="3972644" y="1605910"/>
              <a:ext cx="4070345" cy="461665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 err="1" smtClean="0">
                  <a:solidFill>
                    <a:schemeClr val="accent1"/>
                  </a:solidFill>
                </a:rPr>
                <a:t>Adventure</a:t>
              </a:r>
              <a:r>
                <a:rPr lang="de-DE" sz="2400" b="1" dirty="0" smtClean="0">
                  <a:solidFill>
                    <a:schemeClr val="accent1"/>
                  </a:solidFill>
                </a:rPr>
                <a:t>-Camp im Sauerland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Connecteur droit avec flèche 8"/>
            <p:cNvCxnSpPr>
              <a:endCxn id="7" idx="1"/>
            </p:cNvCxnSpPr>
            <p:nvPr/>
          </p:nvCxnSpPr>
          <p:spPr>
            <a:xfrm flipV="1">
              <a:off x="2084010" y="1836743"/>
              <a:ext cx="1888634" cy="96343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r 10"/>
          <p:cNvGrpSpPr/>
          <p:nvPr/>
        </p:nvGrpSpPr>
        <p:grpSpPr>
          <a:xfrm>
            <a:off x="1432757" y="2338515"/>
            <a:ext cx="3540211" cy="1064030"/>
            <a:chOff x="2112565" y="1372424"/>
            <a:chExt cx="3104553" cy="1472825"/>
          </a:xfrm>
        </p:grpSpPr>
        <p:sp>
          <p:nvSpPr>
            <p:cNvPr id="12" name="ZoneTexte 11"/>
            <p:cNvSpPr txBox="1"/>
            <p:nvPr/>
          </p:nvSpPr>
          <p:spPr>
            <a:xfrm>
              <a:off x="4339894" y="1372424"/>
              <a:ext cx="877224" cy="639034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accent1"/>
                  </a:solidFill>
                </a:rPr>
                <a:t>M</a:t>
              </a:r>
              <a:r>
                <a:rPr lang="de-DE" sz="2400" b="1" dirty="0" smtClean="0">
                  <a:solidFill>
                    <a:schemeClr val="accent1"/>
                  </a:solidFill>
                </a:rPr>
                <a:t>ärz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Connecteur droit avec flèche 12"/>
            <p:cNvCxnSpPr>
              <a:endCxn id="12" idx="1"/>
            </p:cNvCxnSpPr>
            <p:nvPr/>
          </p:nvCxnSpPr>
          <p:spPr>
            <a:xfrm flipV="1">
              <a:off x="2112565" y="1691942"/>
              <a:ext cx="2227329" cy="115330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r 16"/>
          <p:cNvGrpSpPr/>
          <p:nvPr/>
        </p:nvGrpSpPr>
        <p:grpSpPr>
          <a:xfrm>
            <a:off x="3239984" y="2940880"/>
            <a:ext cx="2946920" cy="754707"/>
            <a:chOff x="2322362" y="1752432"/>
            <a:chExt cx="2946920" cy="754707"/>
          </a:xfrm>
        </p:grpSpPr>
        <p:sp>
          <p:nvSpPr>
            <p:cNvPr id="18" name="ZoneTexte 17"/>
            <p:cNvSpPr txBox="1"/>
            <p:nvPr/>
          </p:nvSpPr>
          <p:spPr>
            <a:xfrm>
              <a:off x="3972644" y="1752432"/>
              <a:ext cx="1296638" cy="461665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accent1"/>
                  </a:solidFill>
                </a:rPr>
                <a:t>Bahn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endCxn id="18" idx="1"/>
            </p:cNvCxnSpPr>
            <p:nvPr/>
          </p:nvCxnSpPr>
          <p:spPr>
            <a:xfrm flipV="1">
              <a:off x="2322362" y="1983265"/>
              <a:ext cx="1650282" cy="5238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1628133" y="3553983"/>
            <a:ext cx="4070331" cy="814817"/>
            <a:chOff x="1628133" y="1605910"/>
            <a:chExt cx="4070331" cy="814817"/>
          </a:xfrm>
        </p:grpSpPr>
        <p:sp>
          <p:nvSpPr>
            <p:cNvPr id="24" name="ZoneTexte 23"/>
            <p:cNvSpPr txBox="1"/>
            <p:nvPr/>
          </p:nvSpPr>
          <p:spPr>
            <a:xfrm>
              <a:off x="3972644" y="1605910"/>
              <a:ext cx="1725820" cy="461665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accent1"/>
                  </a:solidFill>
                </a:rPr>
                <a:t>250 Euro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Connecteur droit avec flèche 24"/>
            <p:cNvCxnSpPr>
              <a:endCxn id="24" idx="1"/>
            </p:cNvCxnSpPr>
            <p:nvPr/>
          </p:nvCxnSpPr>
          <p:spPr>
            <a:xfrm flipV="1">
              <a:off x="1628133" y="1836743"/>
              <a:ext cx="2344511" cy="58398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r 27"/>
          <p:cNvGrpSpPr/>
          <p:nvPr/>
        </p:nvGrpSpPr>
        <p:grpSpPr>
          <a:xfrm>
            <a:off x="2556933" y="4113984"/>
            <a:ext cx="6402043" cy="1200328"/>
            <a:chOff x="2371909" y="1566969"/>
            <a:chExt cx="6402043" cy="1200328"/>
          </a:xfrm>
        </p:grpSpPr>
        <p:sp>
          <p:nvSpPr>
            <p:cNvPr id="29" name="ZoneTexte 28"/>
            <p:cNvSpPr txBox="1"/>
            <p:nvPr/>
          </p:nvSpPr>
          <p:spPr>
            <a:xfrm>
              <a:off x="3787620" y="1566969"/>
              <a:ext cx="4986332" cy="1200328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solidFill>
                    <a:schemeClr val="accent1"/>
                  </a:solidFill>
                </a:rPr>
                <a:t>Ein modernes Jugendhotel mit einem großen Raum f</a:t>
              </a:r>
              <a:r>
                <a:rPr lang="de-DE" sz="2400" b="1" dirty="0" smtClean="0">
                  <a:solidFill>
                    <a:schemeClr val="accent1"/>
                  </a:solidFill>
                </a:rPr>
                <a:t>ür Freizeitaktivitäten in der Nähe von Winterberg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0" name="Connecteur droit avec flèche 29"/>
            <p:cNvCxnSpPr>
              <a:endCxn id="29" idx="1"/>
            </p:cNvCxnSpPr>
            <p:nvPr/>
          </p:nvCxnSpPr>
          <p:spPr>
            <a:xfrm flipV="1">
              <a:off x="2371909" y="2167133"/>
              <a:ext cx="1415711" cy="12878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r 33"/>
          <p:cNvGrpSpPr/>
          <p:nvPr/>
        </p:nvGrpSpPr>
        <p:grpSpPr>
          <a:xfrm>
            <a:off x="2556933" y="5314312"/>
            <a:ext cx="6045200" cy="1569662"/>
            <a:chOff x="2371909" y="1605910"/>
            <a:chExt cx="9908048" cy="533848"/>
          </a:xfrm>
        </p:grpSpPr>
        <p:sp>
          <p:nvSpPr>
            <p:cNvPr id="35" name="ZoneTexte 34"/>
            <p:cNvSpPr txBox="1"/>
            <p:nvPr/>
          </p:nvSpPr>
          <p:spPr>
            <a:xfrm>
              <a:off x="3972644" y="1605911"/>
              <a:ext cx="8307313" cy="533847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solidFill>
                    <a:schemeClr val="accent1"/>
                  </a:solidFill>
                </a:rPr>
                <a:t>Volleyballtournier, Kletterparcours, Orientierungslauf, Kanufahrt, Mountainbike, Canyon, Kratersee, Schatzsuche mit GPS-Ger</a:t>
              </a:r>
              <a:r>
                <a:rPr lang="de-DE" sz="2400" b="1" dirty="0" smtClean="0">
                  <a:solidFill>
                    <a:schemeClr val="accent1"/>
                  </a:solidFill>
                </a:rPr>
                <a:t>äten, ...</a:t>
              </a:r>
              <a:endParaRPr lang="de-DE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6" name="Connecteur droit avec flèche 35"/>
            <p:cNvCxnSpPr>
              <a:endCxn id="35" idx="1"/>
            </p:cNvCxnSpPr>
            <p:nvPr/>
          </p:nvCxnSpPr>
          <p:spPr>
            <a:xfrm>
              <a:off x="2371909" y="1605910"/>
              <a:ext cx="1600735" cy="26692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126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5-09-27 à 09.40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0"/>
            <a:ext cx="8801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1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1445</TotalTime>
  <Words>101</Words>
  <Application>Microsoft Macintosh PowerPoint</Application>
  <PresentationFormat>Présentation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Encrier</vt:lpstr>
      <vt:lpstr>Infos für die Eltern</vt:lpstr>
      <vt:lpstr>Infos für die Eltern</vt:lpstr>
      <vt:lpstr>Der Brief</vt:lpstr>
      <vt:lpstr>Infos für die Eltern (Übungsheft Seiten 33, 34, 35)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 für die Eltern</dc:title>
  <dc:creator>Violaine Bazin</dc:creator>
  <cp:lastModifiedBy>Violaine Bazin</cp:lastModifiedBy>
  <cp:revision>7</cp:revision>
  <dcterms:created xsi:type="dcterms:W3CDTF">2015-09-26T07:36:48Z</dcterms:created>
  <dcterms:modified xsi:type="dcterms:W3CDTF">2015-09-27T07:41:56Z</dcterms:modified>
</cp:coreProperties>
</file>