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FB0998D-97C8-4CDF-AED0-526326EC0CDC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43CD095-2DA8-463C-8A1B-451839A84843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Wohin fahren wir?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2819400"/>
            <a:ext cx="7074162" cy="1752600"/>
          </a:xfrm>
        </p:spPr>
        <p:txBody>
          <a:bodyPr/>
          <a:lstStyle/>
          <a:p>
            <a:r>
              <a:rPr lang="de-DE" smtClean="0"/>
              <a:t>Buch Seite 51 – Übungsheft Seite 34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9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Wohin fahren wir?</a:t>
            </a:r>
            <a:endParaRPr lang="de-D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05" y="1484784"/>
            <a:ext cx="5544616" cy="4905517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755576" y="1844824"/>
            <a:ext cx="1296144" cy="43204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>
            <a:stCxn id="5" idx="6"/>
          </p:cNvCxnSpPr>
          <p:nvPr/>
        </p:nvCxnSpPr>
        <p:spPr>
          <a:xfrm>
            <a:off x="2051720" y="2060848"/>
            <a:ext cx="43204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891630" y="2389521"/>
            <a:ext cx="32595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6">
                    <a:lumMod val="90000"/>
                  </a:schemeClr>
                </a:solidFill>
              </a:rPr>
              <a:t>Höhenangst : </a:t>
            </a:r>
          </a:p>
          <a:p>
            <a:r>
              <a:rPr lang="de-DE" sz="2800" dirty="0" smtClean="0">
                <a:solidFill>
                  <a:schemeClr val="accent6">
                    <a:lumMod val="90000"/>
                  </a:schemeClr>
                </a:solidFill>
              </a:rPr>
              <a:t>	- Hamburg?</a:t>
            </a:r>
          </a:p>
          <a:p>
            <a:r>
              <a:rPr lang="de-DE" sz="2800" dirty="0" smtClean="0">
                <a:solidFill>
                  <a:schemeClr val="accent6">
                    <a:lumMod val="90000"/>
                  </a:schemeClr>
                </a:solidFill>
              </a:rPr>
              <a:t>	- Sauerland?</a:t>
            </a:r>
            <a:endParaRPr lang="de-DE" sz="2800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668500" y="3244164"/>
            <a:ext cx="2411760" cy="53035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39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Wohin fahren wir? </a:t>
            </a:r>
            <a:r>
              <a:rPr lang="de-DE" sz="1800" dirty="0" smtClean="0"/>
              <a:t>(Übungsheft Seite 34)</a:t>
            </a:r>
            <a:endParaRPr lang="de-DE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" y="1556792"/>
            <a:ext cx="8886825" cy="48958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 rot="21385809">
            <a:off x="1852814" y="316830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sehr abwechslungsreich : Kultur, Sport, Natur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21385809">
            <a:off x="1861438" y="374631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Wenn es regnet, ist es in einer Stadt besser. (alles drinnen)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 rot="21385809">
            <a:off x="1870063" y="481539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spannend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21385809">
            <a:off x="1937692" y="509610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gesund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21385809">
            <a:off x="1937691" y="5376273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Naturschätze entdecken, Schatzsuche mit GPS-Geräten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 rot="21385809">
            <a:off x="5309197" y="2908707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Eine graue, verregnete Stadt ist traurig.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 rot="21385809">
            <a:off x="5309197" y="354943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Wir wohnen das ganze Jahr in einer Stadt.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 rot="21385809">
            <a:off x="5309196" y="4677169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Lisa hat Höhenangst.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 rot="21385809">
            <a:off x="5453215" y="523433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ur Sport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63855" y1="39375" x2="63855" y2="26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359" y="188640"/>
            <a:ext cx="1006599" cy="97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56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Wohin fahren wir? </a:t>
            </a:r>
            <a:r>
              <a:rPr lang="de-DE" sz="1800" smtClean="0"/>
              <a:t>(Übungsheft Seite 34)</a:t>
            </a:r>
            <a:endParaRPr lang="de-DE" sz="180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01091"/>
            <a:ext cx="8715375" cy="526826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 rot="21385809">
            <a:off x="3940500" y="1382349"/>
            <a:ext cx="366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Adventure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-Camp (Sauerland)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 rot="21385809">
            <a:off x="1852813" y="17968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März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21385809">
            <a:off x="2276237" y="222995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Bahn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21385809">
            <a:off x="1196119" y="26609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250 Euro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 rot="21417199">
            <a:off x="731538" y="3316944"/>
            <a:ext cx="63350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Familien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Subvention der Schule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Verkauf von Kuchen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Verkauf von Bildern bei der Ausstellung der Foto-AG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21422336">
            <a:off x="1683507" y="5354258"/>
            <a:ext cx="4498091" cy="457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Rundschreiben an die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ltern schicken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63855" y1="39375" x2="63855" y2="26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359" y="188640"/>
            <a:ext cx="1006599" cy="97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8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Die Argumentation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Wenn</a:t>
            </a:r>
            <a:r>
              <a:rPr lang="fr-FR" dirty="0" smtClean="0"/>
              <a:t> es </a:t>
            </a:r>
            <a:r>
              <a:rPr lang="fr-FR" dirty="0" err="1" smtClean="0"/>
              <a:t>regnet</a:t>
            </a:r>
            <a:r>
              <a:rPr lang="fr-FR" dirty="0" smtClean="0"/>
              <a:t>, …</a:t>
            </a:r>
          </a:p>
          <a:p>
            <a:r>
              <a:rPr lang="fr-FR" dirty="0" err="1" smtClean="0"/>
              <a:t>Wenn</a:t>
            </a:r>
            <a:r>
              <a:rPr lang="fr-FR" dirty="0" smtClean="0"/>
              <a:t> du </a:t>
            </a:r>
            <a:r>
              <a:rPr lang="fr-FR" dirty="0" err="1" smtClean="0"/>
              <a:t>Angst</a:t>
            </a:r>
            <a:r>
              <a:rPr lang="fr-FR" dirty="0" smtClean="0"/>
              <a:t> hast, …</a:t>
            </a:r>
          </a:p>
          <a:p>
            <a:endParaRPr lang="fr-FR" dirty="0"/>
          </a:p>
          <a:p>
            <a:r>
              <a:rPr lang="fr-FR" dirty="0" smtClean="0"/>
              <a:t>Aber (mais)</a:t>
            </a:r>
          </a:p>
          <a:p>
            <a:r>
              <a:rPr lang="fr-FR" dirty="0" err="1" smtClean="0"/>
              <a:t>Also</a:t>
            </a:r>
            <a:r>
              <a:rPr lang="fr-FR" dirty="0" smtClean="0"/>
              <a:t> (donc, eh bien)</a:t>
            </a:r>
          </a:p>
          <a:p>
            <a:r>
              <a:rPr lang="fr-FR" dirty="0" err="1" smtClean="0"/>
              <a:t>Eben</a:t>
            </a:r>
            <a:r>
              <a:rPr lang="fr-FR" dirty="0" smtClean="0"/>
              <a:t> (justement)</a:t>
            </a:r>
          </a:p>
          <a:p>
            <a:r>
              <a:rPr lang="fr-FR" dirty="0" smtClean="0"/>
              <a:t>Au</a:t>
            </a:r>
            <a:r>
              <a:rPr lang="el-GR" dirty="0" smtClean="0">
                <a:latin typeface="Calibri"/>
                <a:cs typeface="Calibri"/>
              </a:rPr>
              <a:t>β</a:t>
            </a:r>
            <a:r>
              <a:rPr lang="fr-FR" dirty="0" err="1" smtClean="0">
                <a:latin typeface="Calibri"/>
                <a:cs typeface="Calibri"/>
              </a:rPr>
              <a:t>erdem</a:t>
            </a:r>
            <a:r>
              <a:rPr lang="fr-FR" dirty="0" smtClean="0">
                <a:latin typeface="Calibri"/>
                <a:cs typeface="Calibri"/>
              </a:rPr>
              <a:t> (en plus)</a:t>
            </a:r>
          </a:p>
          <a:p>
            <a:r>
              <a:rPr lang="fr-FR" dirty="0" smtClean="0">
                <a:latin typeface="Calibri"/>
                <a:cs typeface="Calibri"/>
              </a:rPr>
              <a:t>…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7778" y1="22995" x2="35897" y2="26203"/>
                        <a14:foregroundMark x1="22222" y1="16043" x2="23077" y2="24064"/>
                        <a14:foregroundMark x1="50427" y1="57754" x2="56838" y2="62567"/>
                        <a14:foregroundMark x1="61111" y1="58824" x2="54701" y2="647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9"/>
            <a:ext cx="1531807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3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Die Argumentation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Das geht nicht.</a:t>
            </a:r>
          </a:p>
          <a:p>
            <a:r>
              <a:rPr lang="de-DE" smtClean="0"/>
              <a:t>Ich bin dagegen. / Ich bin dafür.</a:t>
            </a:r>
          </a:p>
          <a:p>
            <a:r>
              <a:rPr lang="de-DE" smtClean="0"/>
              <a:t>Ich fürchte, dass…</a:t>
            </a:r>
          </a:p>
          <a:p>
            <a:r>
              <a:rPr lang="de-DE" smtClean="0"/>
              <a:t>Das finde ich auch.</a:t>
            </a:r>
          </a:p>
          <a:p>
            <a:r>
              <a:rPr lang="de-DE" smtClean="0"/>
              <a:t>Das gefällt mir (nicht).</a:t>
            </a:r>
          </a:p>
          <a:p>
            <a:r>
              <a:rPr lang="de-DE" smtClean="0"/>
              <a:t>Du hast Recht.</a:t>
            </a:r>
          </a:p>
          <a:p>
            <a:r>
              <a:rPr lang="de-DE" smtClean="0"/>
              <a:t>Ich bin mit dir einverstanden.</a:t>
            </a:r>
            <a:endParaRPr lang="de-D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7778" y1="22995" x2="35897" y2="26203"/>
                        <a14:foregroundMark x1="22222" y1="16043" x2="23077" y2="24064"/>
                        <a14:foregroundMark x1="50427" y1="57754" x2="56838" y2="62567"/>
                        <a14:foregroundMark x1="61111" y1="58824" x2="54701" y2="647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9"/>
            <a:ext cx="1531807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7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Debatte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Gruppe 1 : an einer Casting-Show für Koh-</a:t>
            </a:r>
            <a:r>
              <a:rPr lang="de-DE" dirty="0" err="1" smtClean="0"/>
              <a:t>Lanta</a:t>
            </a:r>
            <a:r>
              <a:rPr lang="de-DE" dirty="0" smtClean="0"/>
              <a:t> teilnehmen</a:t>
            </a:r>
          </a:p>
          <a:p>
            <a:endParaRPr lang="de-DE" dirty="0" smtClean="0"/>
          </a:p>
          <a:p>
            <a:r>
              <a:rPr lang="de-DE" dirty="0" smtClean="0"/>
              <a:t>Gruppe 2 : einen Bestseller schreiben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82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Gruppe 1 : Koh-Lanta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Natur </a:t>
            </a:r>
            <a:r>
              <a:rPr lang="de-DE" dirty="0" err="1" smtClean="0"/>
              <a:t>genie</a:t>
            </a:r>
            <a:r>
              <a:rPr lang="el-GR" dirty="0" smtClean="0">
                <a:latin typeface="Calibri"/>
                <a:cs typeface="Calibri"/>
              </a:rPr>
              <a:t>β</a:t>
            </a:r>
            <a:r>
              <a:rPr lang="fr-FR" dirty="0" smtClean="0">
                <a:latin typeface="Calibri"/>
                <a:cs typeface="Calibri"/>
              </a:rPr>
              <a:t>en</a:t>
            </a:r>
          </a:p>
          <a:p>
            <a:r>
              <a:rPr lang="de-DE" dirty="0" smtClean="0"/>
              <a:t>den Teamgeist entwickeln</a:t>
            </a:r>
          </a:p>
          <a:p>
            <a:r>
              <a:rPr lang="de-DE" dirty="0" smtClean="0"/>
              <a:t>Sport treiben</a:t>
            </a:r>
          </a:p>
          <a:p>
            <a:r>
              <a:rPr lang="de-DE" dirty="0" smtClean="0"/>
              <a:t>sich selbst übertreffen</a:t>
            </a:r>
          </a:p>
          <a:p>
            <a:r>
              <a:rPr lang="de-DE" dirty="0"/>
              <a:t>n</a:t>
            </a:r>
            <a:r>
              <a:rPr lang="de-DE" dirty="0" smtClean="0"/>
              <a:t>eue Leute kennen lernen</a:t>
            </a:r>
          </a:p>
          <a:p>
            <a:r>
              <a:rPr lang="de-DE" dirty="0"/>
              <a:t>b</a:t>
            </a:r>
            <a:r>
              <a:rPr lang="de-DE" dirty="0" smtClean="0"/>
              <a:t>erühmt werden</a:t>
            </a:r>
          </a:p>
          <a:p>
            <a:r>
              <a:rPr lang="de-DE" dirty="0" smtClean="0"/>
              <a:t>Geld bekommen</a:t>
            </a:r>
          </a:p>
          <a:p>
            <a:r>
              <a:rPr lang="de-DE" dirty="0"/>
              <a:t>e</a:t>
            </a:r>
            <a:r>
              <a:rPr lang="de-DE" dirty="0" smtClean="0"/>
              <a:t>in unvergessliches Abenteuer leben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020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 2 : der Bestseller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</a:t>
            </a:r>
            <a:r>
              <a:rPr lang="de-DE" dirty="0" smtClean="0"/>
              <a:t>n die ganze Welt berühmt werden</a:t>
            </a:r>
          </a:p>
          <a:p>
            <a:r>
              <a:rPr lang="de-DE" dirty="0"/>
              <a:t>d</a:t>
            </a:r>
            <a:r>
              <a:rPr lang="de-DE" dirty="0" smtClean="0"/>
              <a:t>en Bestseller vielleicht verfilmt werden</a:t>
            </a:r>
          </a:p>
          <a:p>
            <a:r>
              <a:rPr lang="de-DE" dirty="0"/>
              <a:t>v</a:t>
            </a:r>
            <a:r>
              <a:rPr lang="de-DE" dirty="0" smtClean="0"/>
              <a:t>iel Geld bekommen</a:t>
            </a:r>
          </a:p>
          <a:p>
            <a:r>
              <a:rPr lang="de-DE" dirty="0"/>
              <a:t>v</a:t>
            </a:r>
            <a:r>
              <a:rPr lang="de-DE" dirty="0" smtClean="0"/>
              <a:t>iele Stars treffen (Schauspieler, Regisseur, andere Schriftsteller, …)</a:t>
            </a:r>
          </a:p>
          <a:p>
            <a:r>
              <a:rPr lang="de-DE" dirty="0"/>
              <a:t>i</a:t>
            </a:r>
            <a:r>
              <a:rPr lang="de-DE" dirty="0" smtClean="0"/>
              <a:t>n mehreren Sprachen übersetzt werden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5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</TotalTime>
  <Words>284</Words>
  <Application>Microsoft Office PowerPoint</Application>
  <PresentationFormat>Affichage à l'écran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Fonderie</vt:lpstr>
      <vt:lpstr>Wohin fahren wir?</vt:lpstr>
      <vt:lpstr>Wohin fahren wir?</vt:lpstr>
      <vt:lpstr>Wohin fahren wir? (Übungsheft Seite 34)</vt:lpstr>
      <vt:lpstr>Wohin fahren wir? (Übungsheft Seite 34)</vt:lpstr>
      <vt:lpstr>Die Argumentation</vt:lpstr>
      <vt:lpstr>Die Argumentation</vt:lpstr>
      <vt:lpstr>Debatte</vt:lpstr>
      <vt:lpstr>Gruppe 1 : Koh-Lanta</vt:lpstr>
      <vt:lpstr>Gruppe 2 : der Bestseller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Wohin fahren wir?</dc:title>
  <dc:creator>admin admin</dc:creator>
  <cp:lastModifiedBy>admin admin</cp:lastModifiedBy>
  <cp:revision>10</cp:revision>
  <dcterms:created xsi:type="dcterms:W3CDTF">2015-09-24T13:48:50Z</dcterms:created>
  <dcterms:modified xsi:type="dcterms:W3CDTF">2015-09-24T14:31:32Z</dcterms:modified>
</cp:coreProperties>
</file>