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D1BC35B-4F7D-2949-BB8D-6678AC61FE42}" type="datetimeFigureOut">
              <a:rPr lang="fr-FR" smtClean="0"/>
              <a:t>20/09/15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5F70CCF-F1B9-5A4B-A7D3-4B81F854895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Buch Seite 49 – </a:t>
            </a:r>
            <a:r>
              <a:rPr lang="de-DE" dirty="0" smtClean="0"/>
              <a:t>Übungsheft Seite 31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48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-342970"/>
            <a:ext cx="8041440" cy="1442674"/>
          </a:xfrm>
        </p:spPr>
        <p:txBody>
          <a:bodyPr/>
          <a:lstStyle/>
          <a:p>
            <a:r>
              <a:rPr lang="de-DE" dirty="0" smtClean="0"/>
              <a:t>Ich </a:t>
            </a:r>
            <a:r>
              <a:rPr lang="de-DE" dirty="0" smtClean="0"/>
              <a:t>übe! </a:t>
            </a:r>
            <a:r>
              <a:rPr lang="de-DE" sz="2000" dirty="0" smtClean="0"/>
              <a:t>(Buch Seite 54, </a:t>
            </a:r>
            <a:r>
              <a:rPr lang="de-DE" sz="2000" dirty="0" err="1" smtClean="0"/>
              <a:t>Nr</a:t>
            </a:r>
            <a:r>
              <a:rPr lang="de-DE" sz="2000" dirty="0" smtClean="0"/>
              <a:t> 2)</a:t>
            </a:r>
            <a:endParaRPr lang="de-DE" sz="2000" dirty="0"/>
          </a:p>
        </p:txBody>
      </p:sp>
      <p:pic>
        <p:nvPicPr>
          <p:cNvPr id="4" name="Image 3" descr="Capture d’écran 2015-09-20 à 17.4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8" y="822942"/>
            <a:ext cx="5589976" cy="5758296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200582" y="2067575"/>
            <a:ext cx="1042005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073596" y="2659538"/>
            <a:ext cx="160598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073596" y="3245623"/>
            <a:ext cx="1410608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310977" y="3799147"/>
            <a:ext cx="2729395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310977" y="4417791"/>
            <a:ext cx="150829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669166" y="4987595"/>
            <a:ext cx="1410608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037769" y="5557400"/>
            <a:ext cx="297948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975247" y="6127204"/>
            <a:ext cx="1172255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5551932" y="1741973"/>
            <a:ext cx="423315" cy="43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988924" y="2333936"/>
            <a:ext cx="423315" cy="43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079774" y="4059629"/>
            <a:ext cx="423315" cy="43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063183" y="5557400"/>
            <a:ext cx="423315" cy="43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503089" y="4580593"/>
            <a:ext cx="423315" cy="43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893530" y="6078364"/>
            <a:ext cx="948863" cy="43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147502" y="361277"/>
            <a:ext cx="170953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Il y a déjà un sujet, donc ACCUSATIF.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87997" y="1882909"/>
            <a:ext cx="599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20948" y="2474872"/>
            <a:ext cx="599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87997" y="4216846"/>
            <a:ext cx="599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20948" y="4802929"/>
            <a:ext cx="599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20948" y="5372734"/>
            <a:ext cx="599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104666" y="5942538"/>
            <a:ext cx="5997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87997" y="3060957"/>
            <a:ext cx="6976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23647" y="3582689"/>
            <a:ext cx="6976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158831" y="1725693"/>
            <a:ext cx="62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die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147502" y="2415099"/>
            <a:ext cx="71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158831" y="2946759"/>
            <a:ext cx="67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das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04666" y="3490356"/>
            <a:ext cx="67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147502" y="4118928"/>
            <a:ext cx="71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147502" y="4710596"/>
            <a:ext cx="67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das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147502" y="5280401"/>
            <a:ext cx="62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die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86964" y="5896371"/>
            <a:ext cx="71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71788"/>
              </p:ext>
            </p:extLst>
          </p:nvPr>
        </p:nvGraphicFramePr>
        <p:xfrm>
          <a:off x="989769" y="17208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Masculin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Neutre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Pluriel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Nominatif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Accusatif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13280"/>
            <a:ext cx="8041440" cy="1442674"/>
          </a:xfrm>
        </p:spPr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pic>
        <p:nvPicPr>
          <p:cNvPr id="4" name="Image 3" descr="Capture d’écran 2015-09-20 à 17.1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607"/>
            <a:ext cx="4330833" cy="2869670"/>
          </a:xfrm>
          <a:prstGeom prst="rect">
            <a:avLst/>
          </a:prstGeom>
        </p:spPr>
      </p:pic>
      <p:pic>
        <p:nvPicPr>
          <p:cNvPr id="5" name="Image 4" descr="Capture d’écran 2015-09-20 à 17.1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22" y="87504"/>
            <a:ext cx="2963378" cy="4513663"/>
          </a:xfrm>
          <a:prstGeom prst="rect">
            <a:avLst/>
          </a:prstGeom>
        </p:spPr>
      </p:pic>
      <p:pic>
        <p:nvPicPr>
          <p:cNvPr id="6" name="Image 5" descr="Capture d’écran 2015-09-20 à 17.13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35" y="4009277"/>
            <a:ext cx="3940081" cy="26174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4009277"/>
            <a:ext cx="249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Italien - Venedig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33379" y="232136"/>
            <a:ext cx="195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Deutschland 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Bayern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8304" y="4139502"/>
            <a:ext cx="309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Österreich</a:t>
            </a:r>
            <a:r>
              <a:rPr lang="de-DE" sz="2400" b="1" dirty="0" smtClean="0">
                <a:solidFill>
                  <a:srgbClr val="FF0000"/>
                </a:solidFill>
              </a:rPr>
              <a:t>- Salzburg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8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5312" y="0"/>
            <a:ext cx="5928688" cy="1442674"/>
          </a:xfrm>
        </p:spPr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pic>
        <p:nvPicPr>
          <p:cNvPr id="4" name="Image 3" descr="Capture d’écran 2015-09-20 à 17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2" y="471992"/>
            <a:ext cx="4070332" cy="3356505"/>
          </a:xfrm>
          <a:prstGeom prst="rect">
            <a:avLst/>
          </a:prstGeom>
        </p:spPr>
      </p:pic>
      <p:pic>
        <p:nvPicPr>
          <p:cNvPr id="5" name="Image 4" descr="Capture d’écran 2015-09-20 à 17.19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22" y="3019812"/>
            <a:ext cx="5324627" cy="35426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4009277"/>
            <a:ext cx="248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Schweiz - Z</a:t>
            </a:r>
            <a:r>
              <a:rPr lang="de-DE" sz="2400" b="1" dirty="0" smtClean="0">
                <a:solidFill>
                  <a:srgbClr val="FF0000"/>
                </a:solidFill>
              </a:rPr>
              <a:t>ürich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86358" y="2535776"/>
            <a:ext cx="302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Deutschland- R</a:t>
            </a:r>
            <a:r>
              <a:rPr lang="de-DE" sz="2400" b="1" dirty="0" smtClean="0">
                <a:solidFill>
                  <a:srgbClr val="FF0000"/>
                </a:solidFill>
              </a:rPr>
              <a:t>ügen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-247202"/>
            <a:ext cx="8041440" cy="1442674"/>
          </a:xfrm>
        </p:spPr>
        <p:txBody>
          <a:bodyPr/>
          <a:lstStyle/>
          <a:p>
            <a:r>
              <a:rPr lang="de-DE" dirty="0" smtClean="0"/>
              <a:t>Anekdoten </a:t>
            </a:r>
            <a:r>
              <a:rPr lang="de-DE" sz="1800" dirty="0" smtClean="0"/>
              <a:t>(</a:t>
            </a:r>
            <a:r>
              <a:rPr lang="de-DE" sz="1800" dirty="0" smtClean="0"/>
              <a:t>Übungsheft Seite 31)</a:t>
            </a:r>
            <a:endParaRPr lang="de-DE" sz="1800" dirty="0"/>
          </a:p>
        </p:txBody>
      </p:sp>
      <p:pic>
        <p:nvPicPr>
          <p:cNvPr id="5" name="Image 4" descr="Capture d’écran 2015-09-20 à 17.2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66" y="1049288"/>
            <a:ext cx="6833584" cy="5531949"/>
          </a:xfrm>
          <a:prstGeom prst="rect">
            <a:avLst/>
          </a:prstGeom>
        </p:spPr>
      </p:pic>
      <p:pic>
        <p:nvPicPr>
          <p:cNvPr id="4" name="Image 3" descr="Sigle 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43" y="36729"/>
            <a:ext cx="1323975" cy="1419225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1872353" y="1512031"/>
            <a:ext cx="1221128" cy="2444038"/>
          </a:xfrm>
          <a:custGeom>
            <a:avLst/>
            <a:gdLst>
              <a:gd name="connsiteX0" fmla="*/ 0 w 1221128"/>
              <a:gd name="connsiteY0" fmla="*/ 18300 h 2444038"/>
              <a:gd name="connsiteX1" fmla="*/ 211657 w 1221128"/>
              <a:gd name="connsiteY1" fmla="*/ 18300 h 2444038"/>
              <a:gd name="connsiteX2" fmla="*/ 260501 w 1221128"/>
              <a:gd name="connsiteY2" fmla="*/ 50860 h 2444038"/>
              <a:gd name="connsiteX3" fmla="*/ 309345 w 1221128"/>
              <a:gd name="connsiteY3" fmla="*/ 67141 h 2444038"/>
              <a:gd name="connsiteX4" fmla="*/ 374470 w 1221128"/>
              <a:gd name="connsiteY4" fmla="*/ 181101 h 2444038"/>
              <a:gd name="connsiteX5" fmla="*/ 423314 w 1221128"/>
              <a:gd name="connsiteY5" fmla="*/ 197381 h 2444038"/>
              <a:gd name="connsiteX6" fmla="*/ 472158 w 1221128"/>
              <a:gd name="connsiteY6" fmla="*/ 295062 h 2444038"/>
              <a:gd name="connsiteX7" fmla="*/ 521002 w 1221128"/>
              <a:gd name="connsiteY7" fmla="*/ 457863 h 2444038"/>
              <a:gd name="connsiteX8" fmla="*/ 537283 w 1221128"/>
              <a:gd name="connsiteY8" fmla="*/ 506704 h 2444038"/>
              <a:gd name="connsiteX9" fmla="*/ 569846 w 1221128"/>
              <a:gd name="connsiteY9" fmla="*/ 636945 h 2444038"/>
              <a:gd name="connsiteX10" fmla="*/ 586127 w 1221128"/>
              <a:gd name="connsiteY10" fmla="*/ 929987 h 2444038"/>
              <a:gd name="connsiteX11" fmla="*/ 618690 w 1221128"/>
              <a:gd name="connsiteY11" fmla="*/ 1027668 h 2444038"/>
              <a:gd name="connsiteX12" fmla="*/ 634971 w 1221128"/>
              <a:gd name="connsiteY12" fmla="*/ 1353270 h 2444038"/>
              <a:gd name="connsiteX13" fmla="*/ 667534 w 1221128"/>
              <a:gd name="connsiteY13" fmla="*/ 1532351 h 2444038"/>
              <a:gd name="connsiteX14" fmla="*/ 700097 w 1221128"/>
              <a:gd name="connsiteY14" fmla="*/ 1581192 h 2444038"/>
              <a:gd name="connsiteX15" fmla="*/ 716378 w 1221128"/>
              <a:gd name="connsiteY15" fmla="*/ 1646312 h 2444038"/>
              <a:gd name="connsiteX16" fmla="*/ 781503 w 1221128"/>
              <a:gd name="connsiteY16" fmla="*/ 1760273 h 2444038"/>
              <a:gd name="connsiteX17" fmla="*/ 862910 w 1221128"/>
              <a:gd name="connsiteY17" fmla="*/ 1857954 h 2444038"/>
              <a:gd name="connsiteX18" fmla="*/ 895473 w 1221128"/>
              <a:gd name="connsiteY18" fmla="*/ 1939354 h 2444038"/>
              <a:gd name="connsiteX19" fmla="*/ 928035 w 1221128"/>
              <a:gd name="connsiteY19" fmla="*/ 2069595 h 2444038"/>
              <a:gd name="connsiteX20" fmla="*/ 944316 w 1221128"/>
              <a:gd name="connsiteY20" fmla="*/ 2118435 h 2444038"/>
              <a:gd name="connsiteX21" fmla="*/ 976879 w 1221128"/>
              <a:gd name="connsiteY21" fmla="*/ 2150996 h 2444038"/>
              <a:gd name="connsiteX22" fmla="*/ 1042004 w 1221128"/>
              <a:gd name="connsiteY22" fmla="*/ 2264957 h 2444038"/>
              <a:gd name="connsiteX23" fmla="*/ 1123411 w 1221128"/>
              <a:gd name="connsiteY23" fmla="*/ 2362637 h 2444038"/>
              <a:gd name="connsiteX24" fmla="*/ 1221099 w 1221128"/>
              <a:gd name="connsiteY24" fmla="*/ 2444038 h 244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21128" h="2444038">
                <a:moveTo>
                  <a:pt x="0" y="18300"/>
                </a:moveTo>
                <a:cubicBezTo>
                  <a:pt x="93142" y="-327"/>
                  <a:pt x="103231" y="-11268"/>
                  <a:pt x="211657" y="18300"/>
                </a:cubicBezTo>
                <a:cubicBezTo>
                  <a:pt x="230535" y="23448"/>
                  <a:pt x="242999" y="42110"/>
                  <a:pt x="260501" y="50860"/>
                </a:cubicBezTo>
                <a:cubicBezTo>
                  <a:pt x="275851" y="58535"/>
                  <a:pt x="293064" y="61714"/>
                  <a:pt x="309345" y="67141"/>
                </a:cubicBezTo>
                <a:cubicBezTo>
                  <a:pt x="317359" y="83168"/>
                  <a:pt x="355291" y="165759"/>
                  <a:pt x="374470" y="181101"/>
                </a:cubicBezTo>
                <a:cubicBezTo>
                  <a:pt x="387872" y="191821"/>
                  <a:pt x="407033" y="191954"/>
                  <a:pt x="423314" y="197381"/>
                </a:cubicBezTo>
                <a:cubicBezTo>
                  <a:pt x="482686" y="375489"/>
                  <a:pt x="387999" y="105721"/>
                  <a:pt x="472158" y="295062"/>
                </a:cubicBezTo>
                <a:cubicBezTo>
                  <a:pt x="503111" y="364701"/>
                  <a:pt x="502059" y="391565"/>
                  <a:pt x="521002" y="457863"/>
                </a:cubicBezTo>
                <a:cubicBezTo>
                  <a:pt x="525717" y="474364"/>
                  <a:pt x="532767" y="490148"/>
                  <a:pt x="537283" y="506704"/>
                </a:cubicBezTo>
                <a:cubicBezTo>
                  <a:pt x="549058" y="549877"/>
                  <a:pt x="569846" y="636945"/>
                  <a:pt x="569846" y="636945"/>
                </a:cubicBezTo>
                <a:cubicBezTo>
                  <a:pt x="575273" y="734626"/>
                  <a:pt x="573992" y="832911"/>
                  <a:pt x="586127" y="929987"/>
                </a:cubicBezTo>
                <a:cubicBezTo>
                  <a:pt x="590384" y="964044"/>
                  <a:pt x="618690" y="1027668"/>
                  <a:pt x="618690" y="1027668"/>
                </a:cubicBezTo>
                <a:cubicBezTo>
                  <a:pt x="624117" y="1136202"/>
                  <a:pt x="627228" y="1244877"/>
                  <a:pt x="634971" y="1353270"/>
                </a:cubicBezTo>
                <a:cubicBezTo>
                  <a:pt x="637777" y="1392551"/>
                  <a:pt x="643537" y="1484361"/>
                  <a:pt x="667534" y="1532351"/>
                </a:cubicBezTo>
                <a:cubicBezTo>
                  <a:pt x="676285" y="1549852"/>
                  <a:pt x="689243" y="1564912"/>
                  <a:pt x="700097" y="1581192"/>
                </a:cubicBezTo>
                <a:cubicBezTo>
                  <a:pt x="705524" y="1602899"/>
                  <a:pt x="708521" y="1625362"/>
                  <a:pt x="716378" y="1646312"/>
                </a:cubicBezTo>
                <a:cubicBezTo>
                  <a:pt x="731440" y="1686474"/>
                  <a:pt x="756643" y="1725472"/>
                  <a:pt x="781503" y="1760273"/>
                </a:cubicBezTo>
                <a:cubicBezTo>
                  <a:pt x="829880" y="1827996"/>
                  <a:pt x="816634" y="1811681"/>
                  <a:pt x="862910" y="1857954"/>
                </a:cubicBezTo>
                <a:cubicBezTo>
                  <a:pt x="873764" y="1885087"/>
                  <a:pt x="886878" y="1911423"/>
                  <a:pt x="895473" y="1939354"/>
                </a:cubicBezTo>
                <a:cubicBezTo>
                  <a:pt x="908634" y="1982125"/>
                  <a:pt x="913883" y="2027142"/>
                  <a:pt x="928035" y="2069595"/>
                </a:cubicBezTo>
                <a:cubicBezTo>
                  <a:pt x="933462" y="2085875"/>
                  <a:pt x="935486" y="2103720"/>
                  <a:pt x="944316" y="2118435"/>
                </a:cubicBezTo>
                <a:cubicBezTo>
                  <a:pt x="952214" y="2131597"/>
                  <a:pt x="966025" y="2140142"/>
                  <a:pt x="976879" y="2150996"/>
                </a:cubicBezTo>
                <a:cubicBezTo>
                  <a:pt x="1003299" y="2230252"/>
                  <a:pt x="980400" y="2178717"/>
                  <a:pt x="1042004" y="2264957"/>
                </a:cubicBezTo>
                <a:cubicBezTo>
                  <a:pt x="1075600" y="2311988"/>
                  <a:pt x="1074544" y="2324632"/>
                  <a:pt x="1123411" y="2362637"/>
                </a:cubicBezTo>
                <a:cubicBezTo>
                  <a:pt x="1225614" y="2442123"/>
                  <a:pt x="1221099" y="2387049"/>
                  <a:pt x="1221099" y="2444038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3858674" y="2360617"/>
            <a:ext cx="2593769" cy="1660572"/>
          </a:xfrm>
          <a:custGeom>
            <a:avLst/>
            <a:gdLst>
              <a:gd name="connsiteX0" fmla="*/ 0 w 2593769"/>
              <a:gd name="connsiteY0" fmla="*/ 1660572 h 1660572"/>
              <a:gd name="connsiteX1" fmla="*/ 65126 w 2593769"/>
              <a:gd name="connsiteY1" fmla="*/ 1400090 h 1660572"/>
              <a:gd name="connsiteX2" fmla="*/ 146532 w 2593769"/>
              <a:gd name="connsiteY2" fmla="*/ 1286130 h 1660572"/>
              <a:gd name="connsiteX3" fmla="*/ 179095 w 2593769"/>
              <a:gd name="connsiteY3" fmla="*/ 1237289 h 1660572"/>
              <a:gd name="connsiteX4" fmla="*/ 227939 w 2593769"/>
              <a:gd name="connsiteY4" fmla="*/ 1172169 h 1660572"/>
              <a:gd name="connsiteX5" fmla="*/ 293064 w 2593769"/>
              <a:gd name="connsiteY5" fmla="*/ 1074488 h 1660572"/>
              <a:gd name="connsiteX6" fmla="*/ 374471 w 2593769"/>
              <a:gd name="connsiteY6" fmla="*/ 927967 h 1660572"/>
              <a:gd name="connsiteX7" fmla="*/ 423315 w 2593769"/>
              <a:gd name="connsiteY7" fmla="*/ 895407 h 1660572"/>
              <a:gd name="connsiteX8" fmla="*/ 472159 w 2593769"/>
              <a:gd name="connsiteY8" fmla="*/ 732606 h 1660572"/>
              <a:gd name="connsiteX9" fmla="*/ 488440 w 2593769"/>
              <a:gd name="connsiteY9" fmla="*/ 683765 h 1660572"/>
              <a:gd name="connsiteX10" fmla="*/ 504722 w 2593769"/>
              <a:gd name="connsiteY10" fmla="*/ 293042 h 1660572"/>
              <a:gd name="connsiteX11" fmla="*/ 569847 w 2593769"/>
              <a:gd name="connsiteY11" fmla="*/ 162801 h 1660572"/>
              <a:gd name="connsiteX12" fmla="*/ 618691 w 2593769"/>
              <a:gd name="connsiteY12" fmla="*/ 97681 h 1660572"/>
              <a:gd name="connsiteX13" fmla="*/ 732660 w 2593769"/>
              <a:gd name="connsiteY13" fmla="*/ 48841 h 1660572"/>
              <a:gd name="connsiteX14" fmla="*/ 862911 w 2593769"/>
              <a:gd name="connsiteY14" fmla="*/ 0 h 1660572"/>
              <a:gd name="connsiteX15" fmla="*/ 1595570 w 2593769"/>
              <a:gd name="connsiteY15" fmla="*/ 16280 h 1660572"/>
              <a:gd name="connsiteX16" fmla="*/ 1937478 w 2593769"/>
              <a:gd name="connsiteY16" fmla="*/ 48841 h 1660572"/>
              <a:gd name="connsiteX17" fmla="*/ 2442199 w 2593769"/>
              <a:gd name="connsiteY17" fmla="*/ 32560 h 1660572"/>
              <a:gd name="connsiteX18" fmla="*/ 2572450 w 2593769"/>
              <a:gd name="connsiteY18" fmla="*/ 16280 h 166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93769" h="1660572">
                <a:moveTo>
                  <a:pt x="0" y="1660572"/>
                </a:moveTo>
                <a:cubicBezTo>
                  <a:pt x="16985" y="1507726"/>
                  <a:pt x="171" y="1529991"/>
                  <a:pt x="65126" y="1400090"/>
                </a:cubicBezTo>
                <a:cubicBezTo>
                  <a:pt x="77918" y="1374508"/>
                  <a:pt x="134238" y="1303341"/>
                  <a:pt x="146532" y="1286130"/>
                </a:cubicBezTo>
                <a:cubicBezTo>
                  <a:pt x="157906" y="1270208"/>
                  <a:pt x="167721" y="1253211"/>
                  <a:pt x="179095" y="1237289"/>
                </a:cubicBezTo>
                <a:cubicBezTo>
                  <a:pt x="194867" y="1215210"/>
                  <a:pt x="212378" y="1194398"/>
                  <a:pt x="227939" y="1172169"/>
                </a:cubicBezTo>
                <a:cubicBezTo>
                  <a:pt x="250382" y="1140110"/>
                  <a:pt x="280688" y="1111613"/>
                  <a:pt x="293064" y="1074488"/>
                </a:cubicBezTo>
                <a:cubicBezTo>
                  <a:pt x="310031" y="1023593"/>
                  <a:pt x="326487" y="959953"/>
                  <a:pt x="374471" y="927967"/>
                </a:cubicBezTo>
                <a:lnTo>
                  <a:pt x="423315" y="895407"/>
                </a:lnTo>
                <a:cubicBezTo>
                  <a:pt x="447922" y="796984"/>
                  <a:pt x="432518" y="851521"/>
                  <a:pt x="472159" y="732606"/>
                </a:cubicBezTo>
                <a:lnTo>
                  <a:pt x="488440" y="683765"/>
                </a:lnTo>
                <a:cubicBezTo>
                  <a:pt x="493867" y="553524"/>
                  <a:pt x="491750" y="422749"/>
                  <a:pt x="504722" y="293042"/>
                </a:cubicBezTo>
                <a:cubicBezTo>
                  <a:pt x="515263" y="187636"/>
                  <a:pt x="525034" y="216573"/>
                  <a:pt x="569847" y="162801"/>
                </a:cubicBezTo>
                <a:cubicBezTo>
                  <a:pt x="587219" y="141957"/>
                  <a:pt x="598089" y="115339"/>
                  <a:pt x="618691" y="97681"/>
                </a:cubicBezTo>
                <a:cubicBezTo>
                  <a:pt x="648339" y="72270"/>
                  <a:pt x="696732" y="62313"/>
                  <a:pt x="732660" y="48841"/>
                </a:cubicBezTo>
                <a:cubicBezTo>
                  <a:pt x="888406" y="-9560"/>
                  <a:pt x="752045" y="36952"/>
                  <a:pt x="862911" y="0"/>
                </a:cubicBezTo>
                <a:lnTo>
                  <a:pt x="1595570" y="16280"/>
                </a:lnTo>
                <a:cubicBezTo>
                  <a:pt x="1858200" y="24751"/>
                  <a:pt x="1791527" y="12354"/>
                  <a:pt x="1937478" y="48841"/>
                </a:cubicBezTo>
                <a:cubicBezTo>
                  <a:pt x="2105718" y="43414"/>
                  <a:pt x="2274117" y="41645"/>
                  <a:pt x="2442199" y="32560"/>
                </a:cubicBezTo>
                <a:cubicBezTo>
                  <a:pt x="2776405" y="14496"/>
                  <a:pt x="2432628" y="16280"/>
                  <a:pt x="2572450" y="1628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230542" y="2148976"/>
            <a:ext cx="651385" cy="602364"/>
          </a:xfrm>
          <a:custGeom>
            <a:avLst/>
            <a:gdLst>
              <a:gd name="connsiteX0" fmla="*/ 0 w 651385"/>
              <a:gd name="connsiteY0" fmla="*/ 602364 h 602364"/>
              <a:gd name="connsiteX1" fmla="*/ 97688 w 651385"/>
              <a:gd name="connsiteY1" fmla="*/ 472123 h 602364"/>
              <a:gd name="connsiteX2" fmla="*/ 260501 w 651385"/>
              <a:gd name="connsiteY2" fmla="*/ 325602 h 602364"/>
              <a:gd name="connsiteX3" fmla="*/ 341908 w 651385"/>
              <a:gd name="connsiteY3" fmla="*/ 227921 h 602364"/>
              <a:gd name="connsiteX4" fmla="*/ 390752 w 651385"/>
              <a:gd name="connsiteY4" fmla="*/ 162801 h 602364"/>
              <a:gd name="connsiteX5" fmla="*/ 455877 w 651385"/>
              <a:gd name="connsiteY5" fmla="*/ 130241 h 602364"/>
              <a:gd name="connsiteX6" fmla="*/ 553565 w 651385"/>
              <a:gd name="connsiteY6" fmla="*/ 65120 h 602364"/>
              <a:gd name="connsiteX7" fmla="*/ 602409 w 651385"/>
              <a:gd name="connsiteY7" fmla="*/ 32560 h 602364"/>
              <a:gd name="connsiteX8" fmla="*/ 651253 w 651385"/>
              <a:gd name="connsiteY8" fmla="*/ 0 h 60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385" h="602364">
                <a:moveTo>
                  <a:pt x="0" y="602364"/>
                </a:moveTo>
                <a:cubicBezTo>
                  <a:pt x="43418" y="530006"/>
                  <a:pt x="39035" y="522393"/>
                  <a:pt x="97688" y="472123"/>
                </a:cubicBezTo>
                <a:cubicBezTo>
                  <a:pt x="163083" y="416074"/>
                  <a:pt x="205686" y="407817"/>
                  <a:pt x="260501" y="325602"/>
                </a:cubicBezTo>
                <a:cubicBezTo>
                  <a:pt x="332470" y="217658"/>
                  <a:pt x="247887" y="337604"/>
                  <a:pt x="341908" y="227921"/>
                </a:cubicBezTo>
                <a:cubicBezTo>
                  <a:pt x="359567" y="207320"/>
                  <a:pt x="370150" y="180459"/>
                  <a:pt x="390752" y="162801"/>
                </a:cubicBezTo>
                <a:cubicBezTo>
                  <a:pt x="409180" y="147007"/>
                  <a:pt x="435065" y="142727"/>
                  <a:pt x="455877" y="130241"/>
                </a:cubicBezTo>
                <a:cubicBezTo>
                  <a:pt x="489435" y="110107"/>
                  <a:pt x="521002" y="86827"/>
                  <a:pt x="553565" y="65120"/>
                </a:cubicBezTo>
                <a:cubicBezTo>
                  <a:pt x="569846" y="54267"/>
                  <a:pt x="583846" y="38747"/>
                  <a:pt x="602409" y="32560"/>
                </a:cubicBezTo>
                <a:cubicBezTo>
                  <a:pt x="656401" y="14564"/>
                  <a:pt x="651253" y="33442"/>
                  <a:pt x="651253" y="0"/>
                </a:cubicBezTo>
              </a:path>
            </a:pathLst>
          </a:cu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3695817" y="846566"/>
            <a:ext cx="4396002" cy="4346792"/>
          </a:xfrm>
          <a:custGeom>
            <a:avLst/>
            <a:gdLst>
              <a:gd name="connsiteX0" fmla="*/ 16325 w 4396002"/>
              <a:gd name="connsiteY0" fmla="*/ 1286130 h 4346792"/>
              <a:gd name="connsiteX1" fmla="*/ 16325 w 4396002"/>
              <a:gd name="connsiteY1" fmla="*/ 618645 h 4346792"/>
              <a:gd name="connsiteX2" fmla="*/ 114013 w 4396002"/>
              <a:gd name="connsiteY2" fmla="*/ 423283 h 4346792"/>
              <a:gd name="connsiteX3" fmla="*/ 146576 w 4396002"/>
              <a:gd name="connsiteY3" fmla="*/ 374443 h 4346792"/>
              <a:gd name="connsiteX4" fmla="*/ 195420 w 4396002"/>
              <a:gd name="connsiteY4" fmla="*/ 293042 h 4346792"/>
              <a:gd name="connsiteX5" fmla="*/ 260545 w 4396002"/>
              <a:gd name="connsiteY5" fmla="*/ 195362 h 4346792"/>
              <a:gd name="connsiteX6" fmla="*/ 293108 w 4396002"/>
              <a:gd name="connsiteY6" fmla="*/ 162801 h 4346792"/>
              <a:gd name="connsiteX7" fmla="*/ 358233 w 4396002"/>
              <a:gd name="connsiteY7" fmla="*/ 146521 h 4346792"/>
              <a:gd name="connsiteX8" fmla="*/ 488484 w 4396002"/>
              <a:gd name="connsiteY8" fmla="*/ 113961 h 4346792"/>
              <a:gd name="connsiteX9" fmla="*/ 602453 w 4396002"/>
              <a:gd name="connsiteY9" fmla="*/ 81401 h 4346792"/>
              <a:gd name="connsiteX10" fmla="*/ 667579 w 4396002"/>
              <a:gd name="connsiteY10" fmla="*/ 65121 h 4346792"/>
              <a:gd name="connsiteX11" fmla="*/ 716422 w 4396002"/>
              <a:gd name="connsiteY11" fmla="*/ 32560 h 4346792"/>
              <a:gd name="connsiteX12" fmla="*/ 814110 w 4396002"/>
              <a:gd name="connsiteY12" fmla="*/ 0 h 4346792"/>
              <a:gd name="connsiteX13" fmla="*/ 1025768 w 4396002"/>
              <a:gd name="connsiteY13" fmla="*/ 16280 h 4346792"/>
              <a:gd name="connsiteX14" fmla="*/ 1107174 w 4396002"/>
              <a:gd name="connsiteY14" fmla="*/ 32560 h 4346792"/>
              <a:gd name="connsiteX15" fmla="*/ 1904959 w 4396002"/>
              <a:gd name="connsiteY15" fmla="*/ 48841 h 4346792"/>
              <a:gd name="connsiteX16" fmla="*/ 2409680 w 4396002"/>
              <a:gd name="connsiteY16" fmla="*/ 81401 h 4346792"/>
              <a:gd name="connsiteX17" fmla="*/ 2539931 w 4396002"/>
              <a:gd name="connsiteY17" fmla="*/ 113961 h 4346792"/>
              <a:gd name="connsiteX18" fmla="*/ 2605056 w 4396002"/>
              <a:gd name="connsiteY18" fmla="*/ 130241 h 4346792"/>
              <a:gd name="connsiteX19" fmla="*/ 2702744 w 4396002"/>
              <a:gd name="connsiteY19" fmla="*/ 162801 h 4346792"/>
              <a:gd name="connsiteX20" fmla="*/ 2767870 w 4396002"/>
              <a:gd name="connsiteY20" fmla="*/ 179081 h 4346792"/>
              <a:gd name="connsiteX21" fmla="*/ 2881839 w 4396002"/>
              <a:gd name="connsiteY21" fmla="*/ 244202 h 4346792"/>
              <a:gd name="connsiteX22" fmla="*/ 2946964 w 4396002"/>
              <a:gd name="connsiteY22" fmla="*/ 293042 h 4346792"/>
              <a:gd name="connsiteX23" fmla="*/ 3028371 w 4396002"/>
              <a:gd name="connsiteY23" fmla="*/ 325603 h 4346792"/>
              <a:gd name="connsiteX24" fmla="*/ 3109777 w 4396002"/>
              <a:gd name="connsiteY24" fmla="*/ 374443 h 4346792"/>
              <a:gd name="connsiteX25" fmla="*/ 3174903 w 4396002"/>
              <a:gd name="connsiteY25" fmla="*/ 407003 h 4346792"/>
              <a:gd name="connsiteX26" fmla="*/ 3321435 w 4396002"/>
              <a:gd name="connsiteY26" fmla="*/ 520964 h 4346792"/>
              <a:gd name="connsiteX27" fmla="*/ 3386560 w 4396002"/>
              <a:gd name="connsiteY27" fmla="*/ 586084 h 4346792"/>
              <a:gd name="connsiteX28" fmla="*/ 3451685 w 4396002"/>
              <a:gd name="connsiteY28" fmla="*/ 618645 h 4346792"/>
              <a:gd name="connsiteX29" fmla="*/ 3565655 w 4396002"/>
              <a:gd name="connsiteY29" fmla="*/ 716325 h 4346792"/>
              <a:gd name="connsiteX30" fmla="*/ 3614499 w 4396002"/>
              <a:gd name="connsiteY30" fmla="*/ 748886 h 4346792"/>
              <a:gd name="connsiteX31" fmla="*/ 3777312 w 4396002"/>
              <a:gd name="connsiteY31" fmla="*/ 895407 h 4346792"/>
              <a:gd name="connsiteX32" fmla="*/ 3875000 w 4396002"/>
              <a:gd name="connsiteY32" fmla="*/ 1009368 h 4346792"/>
              <a:gd name="connsiteX33" fmla="*/ 3923844 w 4396002"/>
              <a:gd name="connsiteY33" fmla="*/ 1123328 h 4346792"/>
              <a:gd name="connsiteX34" fmla="*/ 3972688 w 4396002"/>
              <a:gd name="connsiteY34" fmla="*/ 1172169 h 4346792"/>
              <a:gd name="connsiteX35" fmla="*/ 4037813 w 4396002"/>
              <a:gd name="connsiteY35" fmla="*/ 1286130 h 4346792"/>
              <a:gd name="connsiteX36" fmla="*/ 4102938 w 4396002"/>
              <a:gd name="connsiteY36" fmla="*/ 1432651 h 4346792"/>
              <a:gd name="connsiteX37" fmla="*/ 4119220 w 4396002"/>
              <a:gd name="connsiteY37" fmla="*/ 1514051 h 4346792"/>
              <a:gd name="connsiteX38" fmla="*/ 4135501 w 4396002"/>
              <a:gd name="connsiteY38" fmla="*/ 1562892 h 4346792"/>
              <a:gd name="connsiteX39" fmla="*/ 4216908 w 4396002"/>
              <a:gd name="connsiteY39" fmla="*/ 1611732 h 4346792"/>
              <a:gd name="connsiteX40" fmla="*/ 4249470 w 4396002"/>
              <a:gd name="connsiteY40" fmla="*/ 1660572 h 4346792"/>
              <a:gd name="connsiteX41" fmla="*/ 4282033 w 4396002"/>
              <a:gd name="connsiteY41" fmla="*/ 1774533 h 4346792"/>
              <a:gd name="connsiteX42" fmla="*/ 4298314 w 4396002"/>
              <a:gd name="connsiteY42" fmla="*/ 1855934 h 4346792"/>
              <a:gd name="connsiteX43" fmla="*/ 4330877 w 4396002"/>
              <a:gd name="connsiteY43" fmla="*/ 1921054 h 4346792"/>
              <a:gd name="connsiteX44" fmla="*/ 4347158 w 4396002"/>
              <a:gd name="connsiteY44" fmla="*/ 2132696 h 4346792"/>
              <a:gd name="connsiteX45" fmla="*/ 4363440 w 4396002"/>
              <a:gd name="connsiteY45" fmla="*/ 2181536 h 4346792"/>
              <a:gd name="connsiteX46" fmla="*/ 4379721 w 4396002"/>
              <a:gd name="connsiteY46" fmla="*/ 2393178 h 4346792"/>
              <a:gd name="connsiteX47" fmla="*/ 4396002 w 4396002"/>
              <a:gd name="connsiteY47" fmla="*/ 2507138 h 4346792"/>
              <a:gd name="connsiteX48" fmla="*/ 4379721 w 4396002"/>
              <a:gd name="connsiteY48" fmla="*/ 3321144 h 4346792"/>
              <a:gd name="connsiteX49" fmla="*/ 4298314 w 4396002"/>
              <a:gd name="connsiteY49" fmla="*/ 3500226 h 4346792"/>
              <a:gd name="connsiteX50" fmla="*/ 4249470 w 4396002"/>
              <a:gd name="connsiteY50" fmla="*/ 3614187 h 4346792"/>
              <a:gd name="connsiteX51" fmla="*/ 4233189 w 4396002"/>
              <a:gd name="connsiteY51" fmla="*/ 3679307 h 4346792"/>
              <a:gd name="connsiteX52" fmla="*/ 4216908 w 4396002"/>
              <a:gd name="connsiteY52" fmla="*/ 3728147 h 4346792"/>
              <a:gd name="connsiteX53" fmla="*/ 4184345 w 4396002"/>
              <a:gd name="connsiteY53" fmla="*/ 3874668 h 4346792"/>
              <a:gd name="connsiteX54" fmla="*/ 4168064 w 4396002"/>
              <a:gd name="connsiteY54" fmla="*/ 3923509 h 4346792"/>
              <a:gd name="connsiteX55" fmla="*/ 4054094 w 4396002"/>
              <a:gd name="connsiteY55" fmla="*/ 3956069 h 4346792"/>
              <a:gd name="connsiteX56" fmla="*/ 3875000 w 4396002"/>
              <a:gd name="connsiteY56" fmla="*/ 4086310 h 4346792"/>
              <a:gd name="connsiteX57" fmla="*/ 3809875 w 4396002"/>
              <a:gd name="connsiteY57" fmla="*/ 4118870 h 4346792"/>
              <a:gd name="connsiteX58" fmla="*/ 3761031 w 4396002"/>
              <a:gd name="connsiteY58" fmla="*/ 4151430 h 4346792"/>
              <a:gd name="connsiteX59" fmla="*/ 3630780 w 4396002"/>
              <a:gd name="connsiteY59" fmla="*/ 4200271 h 4346792"/>
              <a:gd name="connsiteX60" fmla="*/ 3565655 w 4396002"/>
              <a:gd name="connsiteY60" fmla="*/ 4249111 h 4346792"/>
              <a:gd name="connsiteX61" fmla="*/ 3516811 w 4396002"/>
              <a:gd name="connsiteY61" fmla="*/ 4281671 h 4346792"/>
              <a:gd name="connsiteX62" fmla="*/ 3484248 w 4396002"/>
              <a:gd name="connsiteY62" fmla="*/ 4314232 h 4346792"/>
              <a:gd name="connsiteX63" fmla="*/ 3419123 w 4396002"/>
              <a:gd name="connsiteY63" fmla="*/ 4346792 h 434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396002" h="4346792">
                <a:moveTo>
                  <a:pt x="16325" y="1286130"/>
                </a:moveTo>
                <a:cubicBezTo>
                  <a:pt x="6148" y="1041895"/>
                  <a:pt x="-14666" y="856226"/>
                  <a:pt x="16325" y="618645"/>
                </a:cubicBezTo>
                <a:cubicBezTo>
                  <a:pt x="27256" y="534848"/>
                  <a:pt x="68625" y="491361"/>
                  <a:pt x="114013" y="423283"/>
                </a:cubicBezTo>
                <a:lnTo>
                  <a:pt x="146576" y="374443"/>
                </a:lnTo>
                <a:cubicBezTo>
                  <a:pt x="177705" y="281062"/>
                  <a:pt x="141783" y="364553"/>
                  <a:pt x="195420" y="293042"/>
                </a:cubicBezTo>
                <a:cubicBezTo>
                  <a:pt x="218901" y="261736"/>
                  <a:pt x="232873" y="223032"/>
                  <a:pt x="260545" y="195362"/>
                </a:cubicBezTo>
                <a:cubicBezTo>
                  <a:pt x="271399" y="184508"/>
                  <a:pt x="279378" y="169665"/>
                  <a:pt x="293108" y="162801"/>
                </a:cubicBezTo>
                <a:cubicBezTo>
                  <a:pt x="313122" y="152794"/>
                  <a:pt x="336717" y="152668"/>
                  <a:pt x="358233" y="146521"/>
                </a:cubicBezTo>
                <a:cubicBezTo>
                  <a:pt x="510975" y="102884"/>
                  <a:pt x="265049" y="163609"/>
                  <a:pt x="488484" y="113961"/>
                </a:cubicBezTo>
                <a:cubicBezTo>
                  <a:pt x="603006" y="88514"/>
                  <a:pt x="507265" y="108595"/>
                  <a:pt x="602453" y="81401"/>
                </a:cubicBezTo>
                <a:cubicBezTo>
                  <a:pt x="623969" y="75254"/>
                  <a:pt x="645870" y="70548"/>
                  <a:pt x="667579" y="65121"/>
                </a:cubicBezTo>
                <a:cubicBezTo>
                  <a:pt x="683860" y="54267"/>
                  <a:pt x="698541" y="40507"/>
                  <a:pt x="716422" y="32560"/>
                </a:cubicBezTo>
                <a:cubicBezTo>
                  <a:pt x="747788" y="18620"/>
                  <a:pt x="814110" y="0"/>
                  <a:pt x="814110" y="0"/>
                </a:cubicBezTo>
                <a:cubicBezTo>
                  <a:pt x="884663" y="5427"/>
                  <a:pt x="955440" y="8466"/>
                  <a:pt x="1025768" y="16280"/>
                </a:cubicBezTo>
                <a:cubicBezTo>
                  <a:pt x="1053271" y="19336"/>
                  <a:pt x="1079520" y="31536"/>
                  <a:pt x="1107174" y="32560"/>
                </a:cubicBezTo>
                <a:cubicBezTo>
                  <a:pt x="1372975" y="42404"/>
                  <a:pt x="1639031" y="43414"/>
                  <a:pt x="1904959" y="48841"/>
                </a:cubicBezTo>
                <a:cubicBezTo>
                  <a:pt x="2073199" y="59694"/>
                  <a:pt x="2241970" y="64201"/>
                  <a:pt x="2409680" y="81401"/>
                </a:cubicBezTo>
                <a:cubicBezTo>
                  <a:pt x="2454199" y="85967"/>
                  <a:pt x="2496514" y="103108"/>
                  <a:pt x="2539931" y="113961"/>
                </a:cubicBezTo>
                <a:cubicBezTo>
                  <a:pt x="2561639" y="119388"/>
                  <a:pt x="2583828" y="123166"/>
                  <a:pt x="2605056" y="130241"/>
                </a:cubicBezTo>
                <a:cubicBezTo>
                  <a:pt x="2637619" y="141094"/>
                  <a:pt x="2669445" y="154477"/>
                  <a:pt x="2702744" y="162801"/>
                </a:cubicBezTo>
                <a:lnTo>
                  <a:pt x="2767870" y="179081"/>
                </a:lnTo>
                <a:cubicBezTo>
                  <a:pt x="2831465" y="210877"/>
                  <a:pt x="2828144" y="205851"/>
                  <a:pt x="2881839" y="244202"/>
                </a:cubicBezTo>
                <a:cubicBezTo>
                  <a:pt x="2903920" y="259973"/>
                  <a:pt x="2923244" y="279865"/>
                  <a:pt x="2946964" y="293042"/>
                </a:cubicBezTo>
                <a:cubicBezTo>
                  <a:pt x="2972512" y="307235"/>
                  <a:pt x="3002230" y="312534"/>
                  <a:pt x="3028371" y="325603"/>
                </a:cubicBezTo>
                <a:cubicBezTo>
                  <a:pt x="3056675" y="339754"/>
                  <a:pt x="3082114" y="359076"/>
                  <a:pt x="3109777" y="374443"/>
                </a:cubicBezTo>
                <a:cubicBezTo>
                  <a:pt x="3130994" y="386229"/>
                  <a:pt x="3154947" y="393189"/>
                  <a:pt x="3174903" y="407003"/>
                </a:cubicBezTo>
                <a:cubicBezTo>
                  <a:pt x="3225779" y="442222"/>
                  <a:pt x="3277680" y="477212"/>
                  <a:pt x="3321435" y="520964"/>
                </a:cubicBezTo>
                <a:cubicBezTo>
                  <a:pt x="3343143" y="542671"/>
                  <a:pt x="3362000" y="567665"/>
                  <a:pt x="3386560" y="586084"/>
                </a:cubicBezTo>
                <a:cubicBezTo>
                  <a:pt x="3405977" y="600646"/>
                  <a:pt x="3431103" y="605782"/>
                  <a:pt x="3451685" y="618645"/>
                </a:cubicBezTo>
                <a:cubicBezTo>
                  <a:pt x="3549247" y="679617"/>
                  <a:pt x="3485730" y="649726"/>
                  <a:pt x="3565655" y="716325"/>
                </a:cubicBezTo>
                <a:cubicBezTo>
                  <a:pt x="3580688" y="728851"/>
                  <a:pt x="3598218" y="738032"/>
                  <a:pt x="3614499" y="748886"/>
                </a:cubicBezTo>
                <a:cubicBezTo>
                  <a:pt x="3703467" y="882329"/>
                  <a:pt x="3558459" y="676571"/>
                  <a:pt x="3777312" y="895407"/>
                </a:cubicBezTo>
                <a:cubicBezTo>
                  <a:pt x="3856273" y="974362"/>
                  <a:pt x="3825407" y="934984"/>
                  <a:pt x="3875000" y="1009368"/>
                </a:cubicBezTo>
                <a:cubicBezTo>
                  <a:pt x="3888287" y="1049227"/>
                  <a:pt x="3898694" y="1088121"/>
                  <a:pt x="3923844" y="1123328"/>
                </a:cubicBezTo>
                <a:cubicBezTo>
                  <a:pt x="3937227" y="1142063"/>
                  <a:pt x="3957947" y="1154481"/>
                  <a:pt x="3972688" y="1172169"/>
                </a:cubicBezTo>
                <a:cubicBezTo>
                  <a:pt x="4001453" y="1206685"/>
                  <a:pt x="4017908" y="1246323"/>
                  <a:pt x="4037813" y="1286130"/>
                </a:cubicBezTo>
                <a:cubicBezTo>
                  <a:pt x="4085476" y="1476772"/>
                  <a:pt x="4009054" y="1197960"/>
                  <a:pt x="4102938" y="1432651"/>
                </a:cubicBezTo>
                <a:cubicBezTo>
                  <a:pt x="4113215" y="1458342"/>
                  <a:pt x="4112508" y="1487207"/>
                  <a:pt x="4119220" y="1514051"/>
                </a:cubicBezTo>
                <a:cubicBezTo>
                  <a:pt x="4123382" y="1530700"/>
                  <a:pt x="4123366" y="1550758"/>
                  <a:pt x="4135501" y="1562892"/>
                </a:cubicBezTo>
                <a:cubicBezTo>
                  <a:pt x="4157878" y="1585267"/>
                  <a:pt x="4189772" y="1595452"/>
                  <a:pt x="4216908" y="1611732"/>
                </a:cubicBezTo>
                <a:cubicBezTo>
                  <a:pt x="4227762" y="1628012"/>
                  <a:pt x="4240719" y="1643071"/>
                  <a:pt x="4249470" y="1660572"/>
                </a:cubicBezTo>
                <a:cubicBezTo>
                  <a:pt x="4260350" y="1682330"/>
                  <a:pt x="4277859" y="1755750"/>
                  <a:pt x="4282033" y="1774533"/>
                </a:cubicBezTo>
                <a:cubicBezTo>
                  <a:pt x="4288036" y="1801545"/>
                  <a:pt x="4289563" y="1829683"/>
                  <a:pt x="4298314" y="1855934"/>
                </a:cubicBezTo>
                <a:cubicBezTo>
                  <a:pt x="4305989" y="1878958"/>
                  <a:pt x="4320023" y="1899347"/>
                  <a:pt x="4330877" y="1921054"/>
                </a:cubicBezTo>
                <a:cubicBezTo>
                  <a:pt x="4336304" y="1991601"/>
                  <a:pt x="4338381" y="2062487"/>
                  <a:pt x="4347158" y="2132696"/>
                </a:cubicBezTo>
                <a:cubicBezTo>
                  <a:pt x="4349287" y="2149724"/>
                  <a:pt x="4361311" y="2164508"/>
                  <a:pt x="4363440" y="2181536"/>
                </a:cubicBezTo>
                <a:cubicBezTo>
                  <a:pt x="4372217" y="2251745"/>
                  <a:pt x="4372680" y="2322773"/>
                  <a:pt x="4379721" y="2393178"/>
                </a:cubicBezTo>
                <a:cubicBezTo>
                  <a:pt x="4383539" y="2431360"/>
                  <a:pt x="4390575" y="2469151"/>
                  <a:pt x="4396002" y="2507138"/>
                </a:cubicBezTo>
                <a:cubicBezTo>
                  <a:pt x="4390575" y="2778473"/>
                  <a:pt x="4389584" y="3049934"/>
                  <a:pt x="4379721" y="3321144"/>
                </a:cubicBezTo>
                <a:cubicBezTo>
                  <a:pt x="4375298" y="3442761"/>
                  <a:pt x="4351165" y="3376916"/>
                  <a:pt x="4298314" y="3500226"/>
                </a:cubicBezTo>
                <a:cubicBezTo>
                  <a:pt x="4282033" y="3538213"/>
                  <a:pt x="4263595" y="3575347"/>
                  <a:pt x="4249470" y="3614187"/>
                </a:cubicBezTo>
                <a:cubicBezTo>
                  <a:pt x="4241823" y="3635215"/>
                  <a:pt x="4239336" y="3657793"/>
                  <a:pt x="4233189" y="3679307"/>
                </a:cubicBezTo>
                <a:cubicBezTo>
                  <a:pt x="4228474" y="3695807"/>
                  <a:pt x="4221070" y="3711499"/>
                  <a:pt x="4216908" y="3728147"/>
                </a:cubicBezTo>
                <a:cubicBezTo>
                  <a:pt x="4183333" y="3862435"/>
                  <a:pt x="4217772" y="3757679"/>
                  <a:pt x="4184345" y="3874668"/>
                </a:cubicBezTo>
                <a:cubicBezTo>
                  <a:pt x="4179630" y="3891169"/>
                  <a:pt x="4182617" y="3914414"/>
                  <a:pt x="4168064" y="3923509"/>
                </a:cubicBezTo>
                <a:cubicBezTo>
                  <a:pt x="4134559" y="3944448"/>
                  <a:pt x="4092084" y="3945216"/>
                  <a:pt x="4054094" y="3956069"/>
                </a:cubicBezTo>
                <a:cubicBezTo>
                  <a:pt x="4004583" y="3995675"/>
                  <a:pt x="3931265" y="4058180"/>
                  <a:pt x="3875000" y="4086310"/>
                </a:cubicBezTo>
                <a:cubicBezTo>
                  <a:pt x="3853292" y="4097163"/>
                  <a:pt x="3830948" y="4106829"/>
                  <a:pt x="3809875" y="4118870"/>
                </a:cubicBezTo>
                <a:cubicBezTo>
                  <a:pt x="3792886" y="4128577"/>
                  <a:pt x="3778533" y="4142680"/>
                  <a:pt x="3761031" y="4151430"/>
                </a:cubicBezTo>
                <a:cubicBezTo>
                  <a:pt x="3614806" y="4224538"/>
                  <a:pt x="3846739" y="4080303"/>
                  <a:pt x="3630780" y="4200271"/>
                </a:cubicBezTo>
                <a:cubicBezTo>
                  <a:pt x="3607060" y="4213448"/>
                  <a:pt x="3587736" y="4233340"/>
                  <a:pt x="3565655" y="4249111"/>
                </a:cubicBezTo>
                <a:cubicBezTo>
                  <a:pt x="3549732" y="4260484"/>
                  <a:pt x="3532091" y="4269448"/>
                  <a:pt x="3516811" y="4281671"/>
                </a:cubicBezTo>
                <a:cubicBezTo>
                  <a:pt x="3504824" y="4291260"/>
                  <a:pt x="3497411" y="4306335"/>
                  <a:pt x="3484248" y="4314232"/>
                </a:cubicBezTo>
                <a:cubicBezTo>
                  <a:pt x="3390706" y="4370353"/>
                  <a:pt x="3464272" y="4301645"/>
                  <a:pt x="3419123" y="4346792"/>
                </a:cubicBezTo>
              </a:path>
            </a:pathLst>
          </a:cu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11185" y="1327365"/>
            <a:ext cx="79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Sarah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980" y="2566674"/>
            <a:ext cx="154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8000"/>
                </a:solidFill>
              </a:rPr>
              <a:t>Frau Werner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25918" y="3091521"/>
            <a:ext cx="2539887" cy="750587"/>
          </a:xfrm>
          <a:custGeom>
            <a:avLst/>
            <a:gdLst>
              <a:gd name="connsiteX0" fmla="*/ 0 w 2539887"/>
              <a:gd name="connsiteY0" fmla="*/ 750587 h 750587"/>
              <a:gd name="connsiteX1" fmla="*/ 48844 w 2539887"/>
              <a:gd name="connsiteY1" fmla="*/ 522665 h 750587"/>
              <a:gd name="connsiteX2" fmla="*/ 146532 w 2539887"/>
              <a:gd name="connsiteY2" fmla="*/ 392424 h 750587"/>
              <a:gd name="connsiteX3" fmla="*/ 211657 w 2539887"/>
              <a:gd name="connsiteY3" fmla="*/ 359864 h 750587"/>
              <a:gd name="connsiteX4" fmla="*/ 309345 w 2539887"/>
              <a:gd name="connsiteY4" fmla="*/ 294744 h 750587"/>
              <a:gd name="connsiteX5" fmla="*/ 374470 w 2539887"/>
              <a:gd name="connsiteY5" fmla="*/ 262183 h 750587"/>
              <a:gd name="connsiteX6" fmla="*/ 472158 w 2539887"/>
              <a:gd name="connsiteY6" fmla="*/ 197063 h 750587"/>
              <a:gd name="connsiteX7" fmla="*/ 586127 w 2539887"/>
              <a:gd name="connsiteY7" fmla="*/ 164503 h 750587"/>
              <a:gd name="connsiteX8" fmla="*/ 716378 w 2539887"/>
              <a:gd name="connsiteY8" fmla="*/ 115662 h 750587"/>
              <a:gd name="connsiteX9" fmla="*/ 1025723 w 2539887"/>
              <a:gd name="connsiteY9" fmla="*/ 99382 h 750587"/>
              <a:gd name="connsiteX10" fmla="*/ 1269943 w 2539887"/>
              <a:gd name="connsiteY10" fmla="*/ 66822 h 750587"/>
              <a:gd name="connsiteX11" fmla="*/ 1628132 w 2539887"/>
              <a:gd name="connsiteY11" fmla="*/ 34262 h 750587"/>
              <a:gd name="connsiteX12" fmla="*/ 1953759 w 2539887"/>
              <a:gd name="connsiteY12" fmla="*/ 1702 h 750587"/>
              <a:gd name="connsiteX13" fmla="*/ 2539887 w 2539887"/>
              <a:gd name="connsiteY13" fmla="*/ 1702 h 7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9887" h="750587">
                <a:moveTo>
                  <a:pt x="0" y="750587"/>
                </a:moveTo>
                <a:cubicBezTo>
                  <a:pt x="6889" y="695474"/>
                  <a:pt x="13152" y="576199"/>
                  <a:pt x="48844" y="522665"/>
                </a:cubicBezTo>
                <a:cubicBezTo>
                  <a:pt x="61056" y="504348"/>
                  <a:pt x="110392" y="416516"/>
                  <a:pt x="146532" y="392424"/>
                </a:cubicBezTo>
                <a:cubicBezTo>
                  <a:pt x="166727" y="378962"/>
                  <a:pt x="190845" y="372350"/>
                  <a:pt x="211657" y="359864"/>
                </a:cubicBezTo>
                <a:cubicBezTo>
                  <a:pt x="245215" y="339731"/>
                  <a:pt x="274342" y="312245"/>
                  <a:pt x="309345" y="294744"/>
                </a:cubicBezTo>
                <a:cubicBezTo>
                  <a:pt x="331053" y="283890"/>
                  <a:pt x="353658" y="274669"/>
                  <a:pt x="374470" y="262183"/>
                </a:cubicBezTo>
                <a:cubicBezTo>
                  <a:pt x="408028" y="242050"/>
                  <a:pt x="434192" y="206554"/>
                  <a:pt x="472158" y="197063"/>
                </a:cubicBezTo>
                <a:cubicBezTo>
                  <a:pt x="505206" y="188802"/>
                  <a:pt x="553426" y="178516"/>
                  <a:pt x="586127" y="164503"/>
                </a:cubicBezTo>
                <a:cubicBezTo>
                  <a:pt x="643162" y="140062"/>
                  <a:pt x="653619" y="121119"/>
                  <a:pt x="716378" y="115662"/>
                </a:cubicBezTo>
                <a:cubicBezTo>
                  <a:pt x="819248" y="106717"/>
                  <a:pt x="922608" y="104809"/>
                  <a:pt x="1025723" y="99382"/>
                </a:cubicBezTo>
                <a:cubicBezTo>
                  <a:pt x="1107130" y="88529"/>
                  <a:pt x="1188292" y="75648"/>
                  <a:pt x="1269943" y="66822"/>
                </a:cubicBezTo>
                <a:cubicBezTo>
                  <a:pt x="1389137" y="53937"/>
                  <a:pt x="1628132" y="34262"/>
                  <a:pt x="1628132" y="34262"/>
                </a:cubicBezTo>
                <a:cubicBezTo>
                  <a:pt x="1765490" y="6793"/>
                  <a:pt x="1752840" y="5641"/>
                  <a:pt x="1953759" y="1702"/>
                </a:cubicBezTo>
                <a:cubicBezTo>
                  <a:pt x="2149097" y="-2128"/>
                  <a:pt x="2344511" y="1702"/>
                  <a:pt x="2539887" y="1702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4786710" y="1823373"/>
            <a:ext cx="390752" cy="960527"/>
          </a:xfrm>
          <a:custGeom>
            <a:avLst/>
            <a:gdLst>
              <a:gd name="connsiteX0" fmla="*/ 390752 w 390752"/>
              <a:gd name="connsiteY0" fmla="*/ 960527 h 960527"/>
              <a:gd name="connsiteX1" fmla="*/ 341908 w 390752"/>
              <a:gd name="connsiteY1" fmla="*/ 814006 h 960527"/>
              <a:gd name="connsiteX2" fmla="*/ 325627 w 390752"/>
              <a:gd name="connsiteY2" fmla="*/ 732606 h 960527"/>
              <a:gd name="connsiteX3" fmla="*/ 293064 w 390752"/>
              <a:gd name="connsiteY3" fmla="*/ 634925 h 960527"/>
              <a:gd name="connsiteX4" fmla="*/ 276783 w 390752"/>
              <a:gd name="connsiteY4" fmla="*/ 586085 h 960527"/>
              <a:gd name="connsiteX5" fmla="*/ 244220 w 390752"/>
              <a:gd name="connsiteY5" fmla="*/ 358163 h 960527"/>
              <a:gd name="connsiteX6" fmla="*/ 195376 w 390752"/>
              <a:gd name="connsiteY6" fmla="*/ 179082 h 960527"/>
              <a:gd name="connsiteX7" fmla="*/ 146532 w 390752"/>
              <a:gd name="connsiteY7" fmla="*/ 146521 h 960527"/>
              <a:gd name="connsiteX8" fmla="*/ 65125 w 390752"/>
              <a:gd name="connsiteY8" fmla="*/ 65121 h 960527"/>
              <a:gd name="connsiteX9" fmla="*/ 0 w 390752"/>
              <a:gd name="connsiteY9" fmla="*/ 0 h 96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752" h="960527">
                <a:moveTo>
                  <a:pt x="390752" y="960527"/>
                </a:moveTo>
                <a:cubicBezTo>
                  <a:pt x="374471" y="911687"/>
                  <a:pt x="356052" y="863507"/>
                  <a:pt x="341908" y="814006"/>
                </a:cubicBezTo>
                <a:cubicBezTo>
                  <a:pt x="334306" y="787400"/>
                  <a:pt x="332908" y="759302"/>
                  <a:pt x="325627" y="732606"/>
                </a:cubicBezTo>
                <a:cubicBezTo>
                  <a:pt x="316596" y="699494"/>
                  <a:pt x="303918" y="667485"/>
                  <a:pt x="293064" y="634925"/>
                </a:cubicBezTo>
                <a:cubicBezTo>
                  <a:pt x="287637" y="618645"/>
                  <a:pt x="279605" y="603012"/>
                  <a:pt x="276783" y="586085"/>
                </a:cubicBezTo>
                <a:cubicBezTo>
                  <a:pt x="248184" y="414513"/>
                  <a:pt x="271386" y="561895"/>
                  <a:pt x="244220" y="358163"/>
                </a:cubicBezTo>
                <a:cubicBezTo>
                  <a:pt x="236054" y="296923"/>
                  <a:pt x="237798" y="229984"/>
                  <a:pt x="195376" y="179082"/>
                </a:cubicBezTo>
                <a:cubicBezTo>
                  <a:pt x="182849" y="164050"/>
                  <a:pt x="162813" y="157375"/>
                  <a:pt x="146532" y="146521"/>
                </a:cubicBezTo>
                <a:cubicBezTo>
                  <a:pt x="59693" y="16275"/>
                  <a:pt x="173672" y="173662"/>
                  <a:pt x="65125" y="65121"/>
                </a:cubicBezTo>
                <a:cubicBezTo>
                  <a:pt x="-13463" y="-13463"/>
                  <a:pt x="74435" y="37214"/>
                  <a:pt x="0" y="0"/>
                </a:cubicBezTo>
              </a:path>
            </a:pathLst>
          </a:cu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25928" y="3651857"/>
            <a:ext cx="82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Anton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2214260" y="4851475"/>
            <a:ext cx="1123723" cy="472124"/>
          </a:xfrm>
          <a:custGeom>
            <a:avLst/>
            <a:gdLst>
              <a:gd name="connsiteX0" fmla="*/ 0 w 1123723"/>
              <a:gd name="connsiteY0" fmla="*/ 0 h 472124"/>
              <a:gd name="connsiteX1" fmla="*/ 716379 w 1123723"/>
              <a:gd name="connsiteY1" fmla="*/ 32561 h 472124"/>
              <a:gd name="connsiteX2" fmla="*/ 814067 w 1123723"/>
              <a:gd name="connsiteY2" fmla="*/ 81401 h 472124"/>
              <a:gd name="connsiteX3" fmla="*/ 862911 w 1123723"/>
              <a:gd name="connsiteY3" fmla="*/ 113961 h 472124"/>
              <a:gd name="connsiteX4" fmla="*/ 993161 w 1123723"/>
              <a:gd name="connsiteY4" fmla="*/ 195362 h 472124"/>
              <a:gd name="connsiteX5" fmla="*/ 1042005 w 1123723"/>
              <a:gd name="connsiteY5" fmla="*/ 260482 h 472124"/>
              <a:gd name="connsiteX6" fmla="*/ 1107131 w 1123723"/>
              <a:gd name="connsiteY6" fmla="*/ 358163 h 472124"/>
              <a:gd name="connsiteX7" fmla="*/ 1123412 w 1123723"/>
              <a:gd name="connsiteY7" fmla="*/ 472124 h 47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723" h="472124">
                <a:moveTo>
                  <a:pt x="0" y="0"/>
                </a:moveTo>
                <a:cubicBezTo>
                  <a:pt x="238793" y="10854"/>
                  <a:pt x="478526" y="8777"/>
                  <a:pt x="716379" y="32561"/>
                </a:cubicBezTo>
                <a:cubicBezTo>
                  <a:pt x="752604" y="36183"/>
                  <a:pt x="782242" y="63722"/>
                  <a:pt x="814067" y="81401"/>
                </a:cubicBezTo>
                <a:cubicBezTo>
                  <a:pt x="831172" y="90903"/>
                  <a:pt x="845922" y="104254"/>
                  <a:pt x="862911" y="113961"/>
                </a:cubicBezTo>
                <a:cubicBezTo>
                  <a:pt x="923098" y="148351"/>
                  <a:pt x="941275" y="143480"/>
                  <a:pt x="993161" y="195362"/>
                </a:cubicBezTo>
                <a:cubicBezTo>
                  <a:pt x="1012348" y="214548"/>
                  <a:pt x="1026444" y="238253"/>
                  <a:pt x="1042005" y="260482"/>
                </a:cubicBezTo>
                <a:cubicBezTo>
                  <a:pt x="1064448" y="292541"/>
                  <a:pt x="1107131" y="358163"/>
                  <a:pt x="1107131" y="358163"/>
                </a:cubicBezTo>
                <a:cubicBezTo>
                  <a:pt x="1127361" y="439077"/>
                  <a:pt x="1123412" y="400908"/>
                  <a:pt x="1123412" y="472124"/>
                </a:cubicBezTo>
              </a:path>
            </a:pathLst>
          </a:custGeom>
          <a:ln w="285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3940081" y="4021189"/>
            <a:ext cx="2735263" cy="1611732"/>
          </a:xfrm>
          <a:custGeom>
            <a:avLst/>
            <a:gdLst>
              <a:gd name="connsiteX0" fmla="*/ 0 w 2735263"/>
              <a:gd name="connsiteY0" fmla="*/ 1611732 h 1611732"/>
              <a:gd name="connsiteX1" fmla="*/ 1481601 w 2735263"/>
              <a:gd name="connsiteY1" fmla="*/ 1595452 h 1611732"/>
              <a:gd name="connsiteX2" fmla="*/ 1628133 w 2735263"/>
              <a:gd name="connsiteY2" fmla="*/ 1562892 h 1611732"/>
              <a:gd name="connsiteX3" fmla="*/ 1856071 w 2735263"/>
              <a:gd name="connsiteY3" fmla="*/ 1546612 h 1611732"/>
              <a:gd name="connsiteX4" fmla="*/ 1970041 w 2735263"/>
              <a:gd name="connsiteY4" fmla="*/ 1481491 h 1611732"/>
              <a:gd name="connsiteX5" fmla="*/ 1986322 w 2735263"/>
              <a:gd name="connsiteY5" fmla="*/ 1432651 h 1611732"/>
              <a:gd name="connsiteX6" fmla="*/ 2018885 w 2735263"/>
              <a:gd name="connsiteY6" fmla="*/ 1383810 h 1611732"/>
              <a:gd name="connsiteX7" fmla="*/ 2051447 w 2735263"/>
              <a:gd name="connsiteY7" fmla="*/ 1286130 h 1611732"/>
              <a:gd name="connsiteX8" fmla="*/ 2084010 w 2735263"/>
              <a:gd name="connsiteY8" fmla="*/ 1221009 h 1611732"/>
              <a:gd name="connsiteX9" fmla="*/ 2149135 w 2735263"/>
              <a:gd name="connsiteY9" fmla="*/ 1107048 h 1611732"/>
              <a:gd name="connsiteX10" fmla="*/ 2165416 w 2735263"/>
              <a:gd name="connsiteY10" fmla="*/ 1025648 h 1611732"/>
              <a:gd name="connsiteX11" fmla="*/ 2181698 w 2735263"/>
              <a:gd name="connsiteY11" fmla="*/ 911687 h 1611732"/>
              <a:gd name="connsiteX12" fmla="*/ 2214260 w 2735263"/>
              <a:gd name="connsiteY12" fmla="*/ 830286 h 1611732"/>
              <a:gd name="connsiteX13" fmla="*/ 2230542 w 2735263"/>
              <a:gd name="connsiteY13" fmla="*/ 765166 h 1611732"/>
              <a:gd name="connsiteX14" fmla="*/ 2263104 w 2735263"/>
              <a:gd name="connsiteY14" fmla="*/ 537244 h 1611732"/>
              <a:gd name="connsiteX15" fmla="*/ 2279386 w 2735263"/>
              <a:gd name="connsiteY15" fmla="*/ 472124 h 1611732"/>
              <a:gd name="connsiteX16" fmla="*/ 2311948 w 2735263"/>
              <a:gd name="connsiteY16" fmla="*/ 407003 h 1611732"/>
              <a:gd name="connsiteX17" fmla="*/ 2328230 w 2735263"/>
              <a:gd name="connsiteY17" fmla="*/ 341883 h 1611732"/>
              <a:gd name="connsiteX18" fmla="*/ 2393355 w 2735263"/>
              <a:gd name="connsiteY18" fmla="*/ 195362 h 1611732"/>
              <a:gd name="connsiteX19" fmla="*/ 2442199 w 2735263"/>
              <a:gd name="connsiteY19" fmla="*/ 130241 h 1611732"/>
              <a:gd name="connsiteX20" fmla="*/ 2507324 w 2735263"/>
              <a:gd name="connsiteY20" fmla="*/ 81401 h 1611732"/>
              <a:gd name="connsiteX21" fmla="*/ 2605012 w 2735263"/>
              <a:gd name="connsiteY21" fmla="*/ 32561 h 1611732"/>
              <a:gd name="connsiteX22" fmla="*/ 2735263 w 2735263"/>
              <a:gd name="connsiteY22" fmla="*/ 0 h 161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35263" h="1611732">
                <a:moveTo>
                  <a:pt x="0" y="1611732"/>
                </a:moveTo>
                <a:lnTo>
                  <a:pt x="1481601" y="1595452"/>
                </a:lnTo>
                <a:cubicBezTo>
                  <a:pt x="1531614" y="1593952"/>
                  <a:pt x="1578518" y="1569363"/>
                  <a:pt x="1628133" y="1562892"/>
                </a:cubicBezTo>
                <a:cubicBezTo>
                  <a:pt x="1703666" y="1553041"/>
                  <a:pt x="1780092" y="1552039"/>
                  <a:pt x="1856071" y="1546612"/>
                </a:cubicBezTo>
                <a:cubicBezTo>
                  <a:pt x="1872093" y="1538601"/>
                  <a:pt x="1954700" y="1500666"/>
                  <a:pt x="1970041" y="1481491"/>
                </a:cubicBezTo>
                <a:cubicBezTo>
                  <a:pt x="1980762" y="1468091"/>
                  <a:pt x="1978647" y="1448000"/>
                  <a:pt x="1986322" y="1432651"/>
                </a:cubicBezTo>
                <a:cubicBezTo>
                  <a:pt x="1995073" y="1415150"/>
                  <a:pt x="2008031" y="1400090"/>
                  <a:pt x="2018885" y="1383810"/>
                </a:cubicBezTo>
                <a:cubicBezTo>
                  <a:pt x="2029739" y="1351250"/>
                  <a:pt x="2036097" y="1316828"/>
                  <a:pt x="2051447" y="1286130"/>
                </a:cubicBezTo>
                <a:cubicBezTo>
                  <a:pt x="2062301" y="1264423"/>
                  <a:pt x="2071968" y="1242081"/>
                  <a:pt x="2084010" y="1221009"/>
                </a:cubicBezTo>
                <a:cubicBezTo>
                  <a:pt x="2176061" y="1059930"/>
                  <a:pt x="2050732" y="1303839"/>
                  <a:pt x="2149135" y="1107048"/>
                </a:cubicBezTo>
                <a:cubicBezTo>
                  <a:pt x="2154562" y="1079915"/>
                  <a:pt x="2160867" y="1052942"/>
                  <a:pt x="2165416" y="1025648"/>
                </a:cubicBezTo>
                <a:cubicBezTo>
                  <a:pt x="2171725" y="987797"/>
                  <a:pt x="2172391" y="948914"/>
                  <a:pt x="2181698" y="911687"/>
                </a:cubicBezTo>
                <a:cubicBezTo>
                  <a:pt x="2188786" y="883336"/>
                  <a:pt x="2205018" y="858010"/>
                  <a:pt x="2214260" y="830286"/>
                </a:cubicBezTo>
                <a:cubicBezTo>
                  <a:pt x="2221336" y="809059"/>
                  <a:pt x="2225115" y="786873"/>
                  <a:pt x="2230542" y="765166"/>
                </a:cubicBezTo>
                <a:cubicBezTo>
                  <a:pt x="2244763" y="637184"/>
                  <a:pt x="2240066" y="640906"/>
                  <a:pt x="2263104" y="537244"/>
                </a:cubicBezTo>
                <a:cubicBezTo>
                  <a:pt x="2267958" y="515402"/>
                  <a:pt x="2271529" y="493074"/>
                  <a:pt x="2279386" y="472124"/>
                </a:cubicBezTo>
                <a:cubicBezTo>
                  <a:pt x="2287908" y="449400"/>
                  <a:pt x="2303426" y="429727"/>
                  <a:pt x="2311948" y="407003"/>
                </a:cubicBezTo>
                <a:cubicBezTo>
                  <a:pt x="2319805" y="386053"/>
                  <a:pt x="2321800" y="363314"/>
                  <a:pt x="2328230" y="341883"/>
                </a:cubicBezTo>
                <a:cubicBezTo>
                  <a:pt x="2355620" y="250592"/>
                  <a:pt x="2348229" y="258534"/>
                  <a:pt x="2393355" y="195362"/>
                </a:cubicBezTo>
                <a:cubicBezTo>
                  <a:pt x="2409127" y="173282"/>
                  <a:pt x="2423011" y="149427"/>
                  <a:pt x="2442199" y="130241"/>
                </a:cubicBezTo>
                <a:cubicBezTo>
                  <a:pt x="2461387" y="111055"/>
                  <a:pt x="2485243" y="97172"/>
                  <a:pt x="2507324" y="81401"/>
                </a:cubicBezTo>
                <a:cubicBezTo>
                  <a:pt x="2553092" y="48712"/>
                  <a:pt x="2552827" y="46792"/>
                  <a:pt x="2605012" y="32561"/>
                </a:cubicBezTo>
                <a:cubicBezTo>
                  <a:pt x="2648188" y="20786"/>
                  <a:pt x="2735263" y="0"/>
                  <a:pt x="2735263" y="0"/>
                </a:cubicBezTo>
              </a:path>
            </a:pathLst>
          </a:custGeom>
          <a:ln w="285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5272" y="4824026"/>
            <a:ext cx="156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6600"/>
                </a:solidFill>
              </a:rPr>
              <a:t>Frau </a:t>
            </a:r>
            <a:r>
              <a:rPr lang="de-DE" b="1" dirty="0" err="1" smtClean="0">
                <a:solidFill>
                  <a:srgbClr val="FF6600"/>
                </a:solidFill>
              </a:rPr>
              <a:t>Hedling</a:t>
            </a:r>
            <a:endParaRPr lang="de-DE" b="1" dirty="0">
              <a:solidFill>
                <a:srgbClr val="FF6600"/>
              </a:solidFill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921197" y="4607274"/>
            <a:ext cx="3060889" cy="1448930"/>
          </a:xfrm>
          <a:custGeom>
            <a:avLst/>
            <a:gdLst>
              <a:gd name="connsiteX0" fmla="*/ 0 w 3060889"/>
              <a:gd name="connsiteY0" fmla="*/ 1448930 h 1448930"/>
              <a:gd name="connsiteX1" fmla="*/ 195375 w 3060889"/>
              <a:gd name="connsiteY1" fmla="*/ 1269849 h 1448930"/>
              <a:gd name="connsiteX2" fmla="*/ 260501 w 3060889"/>
              <a:gd name="connsiteY2" fmla="*/ 1237289 h 1448930"/>
              <a:gd name="connsiteX3" fmla="*/ 358189 w 3060889"/>
              <a:gd name="connsiteY3" fmla="*/ 1172168 h 1448930"/>
              <a:gd name="connsiteX4" fmla="*/ 390751 w 3060889"/>
              <a:gd name="connsiteY4" fmla="*/ 1123328 h 1448930"/>
              <a:gd name="connsiteX5" fmla="*/ 488439 w 3060889"/>
              <a:gd name="connsiteY5" fmla="*/ 1058207 h 1448930"/>
              <a:gd name="connsiteX6" fmla="*/ 553565 w 3060889"/>
              <a:gd name="connsiteY6" fmla="*/ 960527 h 1448930"/>
              <a:gd name="connsiteX7" fmla="*/ 586127 w 3060889"/>
              <a:gd name="connsiteY7" fmla="*/ 911686 h 1448930"/>
              <a:gd name="connsiteX8" fmla="*/ 683815 w 3060889"/>
              <a:gd name="connsiteY8" fmla="*/ 716325 h 1448930"/>
              <a:gd name="connsiteX9" fmla="*/ 814066 w 3060889"/>
              <a:gd name="connsiteY9" fmla="*/ 651204 h 1448930"/>
              <a:gd name="connsiteX10" fmla="*/ 879191 w 3060889"/>
              <a:gd name="connsiteY10" fmla="*/ 602364 h 1448930"/>
              <a:gd name="connsiteX11" fmla="*/ 928035 w 3060889"/>
              <a:gd name="connsiteY11" fmla="*/ 586084 h 1448930"/>
              <a:gd name="connsiteX12" fmla="*/ 976879 w 3060889"/>
              <a:gd name="connsiteY12" fmla="*/ 553524 h 1448930"/>
              <a:gd name="connsiteX13" fmla="*/ 1042004 w 3060889"/>
              <a:gd name="connsiteY13" fmla="*/ 520963 h 1448930"/>
              <a:gd name="connsiteX14" fmla="*/ 1090848 w 3060889"/>
              <a:gd name="connsiteY14" fmla="*/ 488403 h 1448930"/>
              <a:gd name="connsiteX15" fmla="*/ 1253662 w 3060889"/>
              <a:gd name="connsiteY15" fmla="*/ 439563 h 1448930"/>
              <a:gd name="connsiteX16" fmla="*/ 1318787 w 3060889"/>
              <a:gd name="connsiteY16" fmla="*/ 390722 h 1448930"/>
              <a:gd name="connsiteX17" fmla="*/ 1383912 w 3060889"/>
              <a:gd name="connsiteY17" fmla="*/ 374442 h 1448930"/>
              <a:gd name="connsiteX18" fmla="*/ 2084009 w 3060889"/>
              <a:gd name="connsiteY18" fmla="*/ 341882 h 1448930"/>
              <a:gd name="connsiteX19" fmla="*/ 2263104 w 3060889"/>
              <a:gd name="connsiteY19" fmla="*/ 325602 h 1448930"/>
              <a:gd name="connsiteX20" fmla="*/ 2377073 w 3060889"/>
              <a:gd name="connsiteY20" fmla="*/ 293042 h 1448930"/>
              <a:gd name="connsiteX21" fmla="*/ 2425917 w 3060889"/>
              <a:gd name="connsiteY21" fmla="*/ 260481 h 1448930"/>
              <a:gd name="connsiteX22" fmla="*/ 2556168 w 3060889"/>
              <a:gd name="connsiteY22" fmla="*/ 227921 h 1448930"/>
              <a:gd name="connsiteX23" fmla="*/ 2784106 w 3060889"/>
              <a:gd name="connsiteY23" fmla="*/ 146521 h 1448930"/>
              <a:gd name="connsiteX24" fmla="*/ 2865513 w 3060889"/>
              <a:gd name="connsiteY24" fmla="*/ 81400 h 1448930"/>
              <a:gd name="connsiteX25" fmla="*/ 2930638 w 3060889"/>
              <a:gd name="connsiteY25" fmla="*/ 65120 h 1448930"/>
              <a:gd name="connsiteX26" fmla="*/ 3012045 w 3060889"/>
              <a:gd name="connsiteY26" fmla="*/ 32560 h 1448930"/>
              <a:gd name="connsiteX27" fmla="*/ 3060889 w 3060889"/>
              <a:gd name="connsiteY27" fmla="*/ 0 h 144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60889" h="1448930">
                <a:moveTo>
                  <a:pt x="0" y="1448930"/>
                </a:moveTo>
                <a:cubicBezTo>
                  <a:pt x="63269" y="1385665"/>
                  <a:pt x="119212" y="1317447"/>
                  <a:pt x="195375" y="1269849"/>
                </a:cubicBezTo>
                <a:cubicBezTo>
                  <a:pt x="215957" y="1256986"/>
                  <a:pt x="239689" y="1249775"/>
                  <a:pt x="260501" y="1237289"/>
                </a:cubicBezTo>
                <a:cubicBezTo>
                  <a:pt x="294059" y="1217156"/>
                  <a:pt x="358189" y="1172168"/>
                  <a:pt x="358189" y="1172168"/>
                </a:cubicBezTo>
                <a:cubicBezTo>
                  <a:pt x="369043" y="1155888"/>
                  <a:pt x="376025" y="1136212"/>
                  <a:pt x="390751" y="1123328"/>
                </a:cubicBezTo>
                <a:cubicBezTo>
                  <a:pt x="420204" y="1097559"/>
                  <a:pt x="488439" y="1058207"/>
                  <a:pt x="488439" y="1058207"/>
                </a:cubicBezTo>
                <a:lnTo>
                  <a:pt x="553565" y="960527"/>
                </a:lnTo>
                <a:cubicBezTo>
                  <a:pt x="564419" y="944247"/>
                  <a:pt x="579939" y="930248"/>
                  <a:pt x="586127" y="911686"/>
                </a:cubicBezTo>
                <a:cubicBezTo>
                  <a:pt x="604702" y="855965"/>
                  <a:pt x="629711" y="752392"/>
                  <a:pt x="683815" y="716325"/>
                </a:cubicBezTo>
                <a:cubicBezTo>
                  <a:pt x="850315" y="605334"/>
                  <a:pt x="575081" y="783964"/>
                  <a:pt x="814066" y="651204"/>
                </a:cubicBezTo>
                <a:cubicBezTo>
                  <a:pt x="837786" y="638027"/>
                  <a:pt x="855631" y="615826"/>
                  <a:pt x="879191" y="602364"/>
                </a:cubicBezTo>
                <a:cubicBezTo>
                  <a:pt x="894092" y="593850"/>
                  <a:pt x="912685" y="593759"/>
                  <a:pt x="928035" y="586084"/>
                </a:cubicBezTo>
                <a:cubicBezTo>
                  <a:pt x="945537" y="577334"/>
                  <a:pt x="959890" y="563232"/>
                  <a:pt x="976879" y="553524"/>
                </a:cubicBezTo>
                <a:cubicBezTo>
                  <a:pt x="997952" y="541483"/>
                  <a:pt x="1020931" y="533004"/>
                  <a:pt x="1042004" y="520963"/>
                </a:cubicBezTo>
                <a:cubicBezTo>
                  <a:pt x="1058993" y="511255"/>
                  <a:pt x="1073346" y="497153"/>
                  <a:pt x="1090848" y="488403"/>
                </a:cubicBezTo>
                <a:cubicBezTo>
                  <a:pt x="1162248" y="452706"/>
                  <a:pt x="1177401" y="454814"/>
                  <a:pt x="1253662" y="439563"/>
                </a:cubicBezTo>
                <a:cubicBezTo>
                  <a:pt x="1275370" y="423283"/>
                  <a:pt x="1294517" y="402856"/>
                  <a:pt x="1318787" y="390722"/>
                </a:cubicBezTo>
                <a:cubicBezTo>
                  <a:pt x="1338801" y="380715"/>
                  <a:pt x="1361581" y="375867"/>
                  <a:pt x="1383912" y="374442"/>
                </a:cubicBezTo>
                <a:cubicBezTo>
                  <a:pt x="1617056" y="359562"/>
                  <a:pt x="1851350" y="363031"/>
                  <a:pt x="2084009" y="341882"/>
                </a:cubicBezTo>
                <a:lnTo>
                  <a:pt x="2263104" y="325602"/>
                </a:lnTo>
                <a:cubicBezTo>
                  <a:pt x="2283968" y="320386"/>
                  <a:pt x="2353717" y="304719"/>
                  <a:pt x="2377073" y="293042"/>
                </a:cubicBezTo>
                <a:cubicBezTo>
                  <a:pt x="2394575" y="284292"/>
                  <a:pt x="2407528" y="267168"/>
                  <a:pt x="2425917" y="260481"/>
                </a:cubicBezTo>
                <a:cubicBezTo>
                  <a:pt x="2467976" y="245188"/>
                  <a:pt x="2513711" y="242072"/>
                  <a:pt x="2556168" y="227921"/>
                </a:cubicBezTo>
                <a:cubicBezTo>
                  <a:pt x="2730426" y="169840"/>
                  <a:pt x="2654896" y="198201"/>
                  <a:pt x="2784106" y="146521"/>
                </a:cubicBezTo>
                <a:cubicBezTo>
                  <a:pt x="2810366" y="120262"/>
                  <a:pt x="2829569" y="96803"/>
                  <a:pt x="2865513" y="81400"/>
                </a:cubicBezTo>
                <a:cubicBezTo>
                  <a:pt x="2886080" y="72586"/>
                  <a:pt x="2909410" y="72195"/>
                  <a:pt x="2930638" y="65120"/>
                </a:cubicBezTo>
                <a:cubicBezTo>
                  <a:pt x="2958364" y="55879"/>
                  <a:pt x="2985904" y="45629"/>
                  <a:pt x="3012045" y="32560"/>
                </a:cubicBezTo>
                <a:cubicBezTo>
                  <a:pt x="3029547" y="23810"/>
                  <a:pt x="3060889" y="0"/>
                  <a:pt x="3060889" y="0"/>
                </a:cubicBezTo>
              </a:path>
            </a:pathLst>
          </a:cu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5617058" y="4525873"/>
            <a:ext cx="733145" cy="1628012"/>
          </a:xfrm>
          <a:custGeom>
            <a:avLst/>
            <a:gdLst>
              <a:gd name="connsiteX0" fmla="*/ 0 w 733145"/>
              <a:gd name="connsiteY0" fmla="*/ 0 h 1628012"/>
              <a:gd name="connsiteX1" fmla="*/ 81406 w 733145"/>
              <a:gd name="connsiteY1" fmla="*/ 16280 h 1628012"/>
              <a:gd name="connsiteX2" fmla="*/ 211657 w 733145"/>
              <a:gd name="connsiteY2" fmla="*/ 113961 h 1628012"/>
              <a:gd name="connsiteX3" fmla="*/ 260501 w 733145"/>
              <a:gd name="connsiteY3" fmla="*/ 146521 h 1628012"/>
              <a:gd name="connsiteX4" fmla="*/ 390751 w 733145"/>
              <a:gd name="connsiteY4" fmla="*/ 260482 h 1628012"/>
              <a:gd name="connsiteX5" fmla="*/ 488439 w 733145"/>
              <a:gd name="connsiteY5" fmla="*/ 407003 h 1628012"/>
              <a:gd name="connsiteX6" fmla="*/ 521002 w 733145"/>
              <a:gd name="connsiteY6" fmla="*/ 455843 h 1628012"/>
              <a:gd name="connsiteX7" fmla="*/ 537283 w 733145"/>
              <a:gd name="connsiteY7" fmla="*/ 537244 h 1628012"/>
              <a:gd name="connsiteX8" fmla="*/ 569846 w 733145"/>
              <a:gd name="connsiteY8" fmla="*/ 602364 h 1628012"/>
              <a:gd name="connsiteX9" fmla="*/ 602409 w 733145"/>
              <a:gd name="connsiteY9" fmla="*/ 683765 h 1628012"/>
              <a:gd name="connsiteX10" fmla="*/ 667534 w 733145"/>
              <a:gd name="connsiteY10" fmla="*/ 895407 h 1628012"/>
              <a:gd name="connsiteX11" fmla="*/ 700097 w 733145"/>
              <a:gd name="connsiteY11" fmla="*/ 976807 h 1628012"/>
              <a:gd name="connsiteX12" fmla="*/ 716378 w 733145"/>
              <a:gd name="connsiteY12" fmla="*/ 1155888 h 1628012"/>
              <a:gd name="connsiteX13" fmla="*/ 732659 w 733145"/>
              <a:gd name="connsiteY13" fmla="*/ 1204729 h 1628012"/>
              <a:gd name="connsiteX14" fmla="*/ 667534 w 733145"/>
              <a:gd name="connsiteY14" fmla="*/ 1383810 h 1628012"/>
              <a:gd name="connsiteX15" fmla="*/ 569846 w 733145"/>
              <a:gd name="connsiteY15" fmla="*/ 1448931 h 1628012"/>
              <a:gd name="connsiteX16" fmla="*/ 439595 w 733145"/>
              <a:gd name="connsiteY16" fmla="*/ 1530331 h 1628012"/>
              <a:gd name="connsiteX17" fmla="*/ 407033 w 733145"/>
              <a:gd name="connsiteY17" fmla="*/ 1579172 h 1628012"/>
              <a:gd name="connsiteX18" fmla="*/ 358189 w 733145"/>
              <a:gd name="connsiteY18" fmla="*/ 1595452 h 1628012"/>
              <a:gd name="connsiteX19" fmla="*/ 325626 w 733145"/>
              <a:gd name="connsiteY19" fmla="*/ 1628012 h 162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3145" h="1628012">
                <a:moveTo>
                  <a:pt x="0" y="0"/>
                </a:moveTo>
                <a:cubicBezTo>
                  <a:pt x="27135" y="5427"/>
                  <a:pt x="55712" y="6003"/>
                  <a:pt x="81406" y="16280"/>
                </a:cubicBezTo>
                <a:cubicBezTo>
                  <a:pt x="173523" y="53124"/>
                  <a:pt x="147009" y="60091"/>
                  <a:pt x="211657" y="113961"/>
                </a:cubicBezTo>
                <a:cubicBezTo>
                  <a:pt x="226689" y="126487"/>
                  <a:pt x="245775" y="133636"/>
                  <a:pt x="260501" y="146521"/>
                </a:cubicBezTo>
                <a:cubicBezTo>
                  <a:pt x="412894" y="279855"/>
                  <a:pt x="280838" y="187211"/>
                  <a:pt x="390751" y="260482"/>
                </a:cubicBezTo>
                <a:lnTo>
                  <a:pt x="488439" y="407003"/>
                </a:lnTo>
                <a:lnTo>
                  <a:pt x="521002" y="455843"/>
                </a:lnTo>
                <a:cubicBezTo>
                  <a:pt x="526429" y="482977"/>
                  <a:pt x="528532" y="510993"/>
                  <a:pt x="537283" y="537244"/>
                </a:cubicBezTo>
                <a:cubicBezTo>
                  <a:pt x="544958" y="560268"/>
                  <a:pt x="559989" y="580187"/>
                  <a:pt x="569846" y="602364"/>
                </a:cubicBezTo>
                <a:cubicBezTo>
                  <a:pt x="581716" y="629069"/>
                  <a:pt x="592421" y="656301"/>
                  <a:pt x="602409" y="683765"/>
                </a:cubicBezTo>
                <a:cubicBezTo>
                  <a:pt x="675370" y="884396"/>
                  <a:pt x="593420" y="673083"/>
                  <a:pt x="667534" y="895407"/>
                </a:cubicBezTo>
                <a:cubicBezTo>
                  <a:pt x="676776" y="923131"/>
                  <a:pt x="689243" y="949674"/>
                  <a:pt x="700097" y="976807"/>
                </a:cubicBezTo>
                <a:cubicBezTo>
                  <a:pt x="705524" y="1036501"/>
                  <a:pt x="707901" y="1096551"/>
                  <a:pt x="716378" y="1155888"/>
                </a:cubicBezTo>
                <a:cubicBezTo>
                  <a:pt x="718805" y="1172877"/>
                  <a:pt x="736255" y="1187949"/>
                  <a:pt x="732659" y="1204729"/>
                </a:cubicBezTo>
                <a:cubicBezTo>
                  <a:pt x="719349" y="1266837"/>
                  <a:pt x="702769" y="1330961"/>
                  <a:pt x="667534" y="1383810"/>
                </a:cubicBezTo>
                <a:cubicBezTo>
                  <a:pt x="645825" y="1416371"/>
                  <a:pt x="601155" y="1425451"/>
                  <a:pt x="569846" y="1448931"/>
                </a:cubicBezTo>
                <a:cubicBezTo>
                  <a:pt x="485304" y="1512333"/>
                  <a:pt x="528991" y="1485637"/>
                  <a:pt x="439595" y="1530331"/>
                </a:cubicBezTo>
                <a:cubicBezTo>
                  <a:pt x="428741" y="1546611"/>
                  <a:pt x="422312" y="1566949"/>
                  <a:pt x="407033" y="1579172"/>
                </a:cubicBezTo>
                <a:cubicBezTo>
                  <a:pt x="393632" y="1589893"/>
                  <a:pt x="372906" y="1586623"/>
                  <a:pt x="358189" y="1595452"/>
                </a:cubicBezTo>
                <a:cubicBezTo>
                  <a:pt x="345026" y="1603349"/>
                  <a:pt x="336480" y="1617159"/>
                  <a:pt x="325626" y="1628012"/>
                </a:cubicBezTo>
              </a:path>
            </a:pathLst>
          </a:cu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5735712"/>
            <a:ext cx="144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660066"/>
                </a:solidFill>
              </a:rPr>
              <a:t>Herr Jansen</a:t>
            </a:r>
            <a:endParaRPr lang="de-DE" b="1" dirty="0">
              <a:solidFill>
                <a:srgbClr val="660066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5177462" y="1327365"/>
            <a:ext cx="895473" cy="103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177462" y="1455954"/>
            <a:ext cx="895473" cy="904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6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Sarah ist das M</a:t>
            </a:r>
            <a:r>
              <a:rPr lang="de-DE" dirty="0" smtClean="0"/>
              <a:t>ädchen, das…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Sarah ist das Mädchen,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das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in den Bergen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war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und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das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sich den Fuß verstaucht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hat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02320" y="1879237"/>
            <a:ext cx="34904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in den Bergen sein</a:t>
            </a:r>
          </a:p>
          <a:p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sich den Fuß verstauchen</a:t>
            </a:r>
            <a:endParaRPr lang="de-DE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e 4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>
                        <a14:foregroundMark x1="67910" y1="72650" x2="72388" y2="78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91" y="216540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Anton ist der Junge</a:t>
            </a:r>
            <a:r>
              <a:rPr lang="de-DE" dirty="0" smtClean="0"/>
              <a:t>, …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Anton ist der Junge,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der 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seine Kamera im Hotel vergessen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hat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und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der 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seinen Zug verpasst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hat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67348" y="1879237"/>
            <a:ext cx="450149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i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eine Kamera im Hotel vergessen</a:t>
            </a:r>
          </a:p>
          <a:p>
            <a:r>
              <a:rPr lang="de-DE" sz="2400" i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einen Zug verpassen</a:t>
            </a:r>
            <a:endParaRPr lang="de-DE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e 4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>
                        <a14:foregroundMark x1="67910" y1="72650" x2="72388" y2="78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91" y="216540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Herr Jansen ist der Mann</a:t>
            </a:r>
            <a:r>
              <a:rPr lang="de-DE" dirty="0" smtClean="0"/>
              <a:t>, …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Herr Jansen ist der Mann,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den 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eine Taube vollgekackt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hat.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02320" y="1879237"/>
            <a:ext cx="38071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(ihn) eine Taube vollkacken</a:t>
            </a:r>
          </a:p>
        </p:txBody>
      </p:sp>
      <p:pic>
        <p:nvPicPr>
          <p:cNvPr id="5" name="Image 4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>
                        <a14:foregroundMark x1="67910" y1="72650" x2="72388" y2="78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91" y="216540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Frau </a:t>
            </a:r>
            <a:r>
              <a:rPr lang="de-DE" dirty="0" err="1" smtClean="0"/>
              <a:t>Hedling</a:t>
            </a:r>
            <a:r>
              <a:rPr lang="de-DE" dirty="0" smtClean="0"/>
              <a:t> ist die Frau</a:t>
            </a:r>
            <a:r>
              <a:rPr lang="de-DE" dirty="0" smtClean="0"/>
              <a:t>, …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Frau </a:t>
            </a:r>
            <a:r>
              <a:rPr lang="de-DE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Hedling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ist die Frau,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ihr Portemonnaie verloren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hat.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02320" y="1879237"/>
            <a:ext cx="37454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i="1" dirty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hr Portemonnaie verlieren</a:t>
            </a:r>
          </a:p>
        </p:txBody>
      </p:sp>
      <p:pic>
        <p:nvPicPr>
          <p:cNvPr id="5" name="Image 4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>
                        <a14:foregroundMark x1="67910" y1="72650" x2="72388" y2="78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91" y="216540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Anekdoten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Frau Werner ist die Frau</a:t>
            </a:r>
            <a:r>
              <a:rPr lang="de-DE" dirty="0" smtClean="0"/>
              <a:t>, …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Frau Werner ist die Frau,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keine Badesachen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hatte / 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den falschen Koffer </a:t>
            </a:r>
            <a:r>
              <a:rPr lang="de-DE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hatte</a:t>
            </a:r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02320" y="1879237"/>
            <a:ext cx="356373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i="1" dirty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eine Badesachen haben</a:t>
            </a:r>
          </a:p>
          <a:p>
            <a:r>
              <a:rPr lang="de-DE" sz="2400" i="1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de-DE" sz="2400" i="1" dirty="0" smtClean="0">
                <a:solidFill>
                  <a:schemeClr val="accent4">
                    <a:lumMod val="75000"/>
                  </a:schemeClr>
                </a:solidFill>
              </a:rPr>
              <a:t>en falschen Koffer haben</a:t>
            </a:r>
            <a:endParaRPr lang="de-DE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e 4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>
                        <a14:foregroundMark x1="67910" y1="72650" x2="72388" y2="78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91" y="216540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net de croquis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arnet de croqui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net de croquis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Carnet de croquis.thmx</Template>
  <TotalTime>54</TotalTime>
  <Words>238</Words>
  <Application>Microsoft Macintosh PowerPoint</Application>
  <PresentationFormat>Présentation à l'écran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Carnet de croquis</vt:lpstr>
      <vt:lpstr>Anekdoten</vt:lpstr>
      <vt:lpstr>Anekdoten</vt:lpstr>
      <vt:lpstr>Anekdoten</vt:lpstr>
      <vt:lpstr>Anekdoten (Übungsheft Seite 31)</vt:lpstr>
      <vt:lpstr>Anekdoten</vt:lpstr>
      <vt:lpstr>Anekdoten</vt:lpstr>
      <vt:lpstr>Anekdoten</vt:lpstr>
      <vt:lpstr>Anekdoten</vt:lpstr>
      <vt:lpstr>Anekdoten</vt:lpstr>
      <vt:lpstr>Ich übe! (Buch Seite 54, Nr 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Anekdoten</dc:title>
  <dc:creator>Violaine Bazin</dc:creator>
  <cp:lastModifiedBy>Violaine Bazin</cp:lastModifiedBy>
  <cp:revision>8</cp:revision>
  <dcterms:created xsi:type="dcterms:W3CDTF">2015-09-20T15:05:51Z</dcterms:created>
  <dcterms:modified xsi:type="dcterms:W3CDTF">2015-09-20T16:00:27Z</dcterms:modified>
</cp:coreProperties>
</file>