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14/09/15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So ein Erlebnis!</a:t>
            </a:r>
            <a:endParaRPr lang="de-D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Buch Seite 48</a:t>
            </a:r>
            <a:endParaRPr lang="de-DE" dirty="0"/>
          </a:p>
        </p:txBody>
      </p:sp>
      <p:pic>
        <p:nvPicPr>
          <p:cNvPr id="4" name="Image 3" descr="Capture d’écran 2015-09-14 à 21.0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32637"/>
            <a:ext cx="6464313" cy="41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Übungsheft Seite 32, </a:t>
            </a:r>
            <a:r>
              <a:rPr lang="de-DE" dirty="0" err="1" smtClean="0"/>
              <a:t>Nr</a:t>
            </a:r>
            <a:r>
              <a:rPr lang="de-DE" dirty="0" smtClean="0"/>
              <a:t> 2</a:t>
            </a:r>
            <a:endParaRPr lang="de-DE" dirty="0"/>
          </a:p>
        </p:txBody>
      </p:sp>
      <p:pic>
        <p:nvPicPr>
          <p:cNvPr id="4" name="Image 3" descr="Capture d’écran 2015-09-14 à 21.08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133"/>
            <a:ext cx="9144000" cy="36155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51467" y="5791200"/>
            <a:ext cx="56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20808"/>
                </a:solidFill>
              </a:rPr>
              <a:t>die</a:t>
            </a:r>
            <a:endParaRPr lang="fr-FR" sz="2400" b="1" dirty="0">
              <a:solidFill>
                <a:srgbClr val="720808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63334" y="5560367"/>
            <a:ext cx="56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20808"/>
                </a:solidFill>
              </a:rPr>
              <a:t>die</a:t>
            </a:r>
            <a:endParaRPr lang="fr-FR" sz="2400" b="1" dirty="0">
              <a:solidFill>
                <a:srgbClr val="720808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80667" y="5577300"/>
            <a:ext cx="56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20808"/>
                </a:solidFill>
              </a:rPr>
              <a:t>die</a:t>
            </a:r>
            <a:endParaRPr lang="fr-FR" sz="2400" b="1" dirty="0">
              <a:solidFill>
                <a:srgbClr val="720808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88231" y="6174432"/>
            <a:ext cx="56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20808"/>
                </a:solidFill>
              </a:rPr>
              <a:t>die</a:t>
            </a:r>
            <a:endParaRPr lang="fr-FR" sz="2400" b="1" dirty="0">
              <a:solidFill>
                <a:srgbClr val="720808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50533" y="6208299"/>
            <a:ext cx="56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20808"/>
                </a:solidFill>
              </a:rPr>
              <a:t>die</a:t>
            </a:r>
            <a:endParaRPr lang="fr-FR" sz="2400" b="1" dirty="0">
              <a:solidFill>
                <a:srgbClr val="720808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50875" y="580813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20808"/>
                </a:solidFill>
              </a:rPr>
              <a:t>den</a:t>
            </a:r>
            <a:endParaRPr lang="fr-FR" sz="2400" b="1" dirty="0">
              <a:solidFill>
                <a:srgbClr val="720808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63022" y="548193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20808"/>
                </a:solidFill>
              </a:rPr>
              <a:t>den</a:t>
            </a:r>
            <a:endParaRPr lang="fr-FR" sz="2400" b="1" dirty="0">
              <a:solidFill>
                <a:srgbClr val="72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7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9422 L -0.39878 -0.62755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9769 L -0.01233 -0.485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9468 L 0.16042 -0.39838 " pathEditMode="relative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9908 L 0.17292 -0.47222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1 L -0.82917 -0.29399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10833 L 0.20625 -0.26019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10578 L 0.52656 -0.19097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pPr algn="r"/>
            <a:r>
              <a:rPr lang="de-DE" sz="4400" dirty="0" smtClean="0"/>
              <a:t>Übungsheft Seite 32, </a:t>
            </a:r>
            <a:r>
              <a:rPr lang="de-DE" sz="4400" dirty="0" err="1" smtClean="0"/>
              <a:t>Nr</a:t>
            </a:r>
            <a:r>
              <a:rPr lang="de-DE" sz="4400" dirty="0" smtClean="0"/>
              <a:t> 1</a:t>
            </a:r>
            <a:endParaRPr lang="de-DE" sz="4400" dirty="0"/>
          </a:p>
        </p:txBody>
      </p:sp>
      <p:pic>
        <p:nvPicPr>
          <p:cNvPr id="4" name="Image 3" descr="Capture d’écran 2015-09-14 à 21.1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19"/>
            <a:ext cx="5266267" cy="58431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421913" y="1428634"/>
            <a:ext cx="392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Sie sollten sie nicht verpassen!</a:t>
            </a:r>
            <a:endParaRPr lang="de-DE" sz="24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491067" y="4064000"/>
            <a:ext cx="3979333" cy="1016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421913" y="2319867"/>
            <a:ext cx="351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Es macht Sie garantiert fit!</a:t>
            </a:r>
            <a:endParaRPr lang="de-DE" sz="24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21734" y="2218267"/>
            <a:ext cx="3979333" cy="1016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491067" y="3081866"/>
            <a:ext cx="3979333" cy="1016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166980" y="3359034"/>
            <a:ext cx="354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Wir haben f</a:t>
            </a:r>
            <a:r>
              <a:rPr lang="de-DE" sz="2400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ür Sie getestet.</a:t>
            </a:r>
            <a:endParaRPr lang="de-DE" sz="24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04093" y="4341167"/>
            <a:ext cx="531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Sie werden ihn vielleicht nicht verstehen.</a:t>
            </a:r>
            <a:endParaRPr lang="de-DE" sz="24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44580" y="5255567"/>
            <a:ext cx="421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Sie sollten unbedingt probieren!</a:t>
            </a:r>
            <a:endParaRPr lang="de-DE" sz="24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643467" y="4961467"/>
            <a:ext cx="3979333" cy="1016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91067" y="5943600"/>
            <a:ext cx="3979333" cy="1016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43467" y="6383867"/>
            <a:ext cx="13208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1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Cover - Unterwegs</a:t>
            </a:r>
            <a:endParaRPr lang="de-DE" dirty="0"/>
          </a:p>
        </p:txBody>
      </p:sp>
      <p:pic>
        <p:nvPicPr>
          <p:cNvPr id="4" name="Image 3" descr="Capture d’écran 2015-09-14 à 21.1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3879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53835" y="3471277"/>
            <a:ext cx="719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13535"/>
                </a:solidFill>
              </a:rPr>
              <a:t>d</a:t>
            </a:r>
            <a:r>
              <a:rPr lang="de-DE" sz="2400" b="1" dirty="0" smtClean="0">
                <a:solidFill>
                  <a:srgbClr val="F13535"/>
                </a:solidFill>
              </a:rPr>
              <a:t>ie Sehensw</a:t>
            </a:r>
            <a:r>
              <a:rPr lang="de-DE" sz="2400" b="1" dirty="0" smtClean="0">
                <a:solidFill>
                  <a:srgbClr val="F13535"/>
                </a:solidFill>
              </a:rPr>
              <a:t>ürdigkeiten, die Sie nicht verpassen sollten!!</a:t>
            </a:r>
            <a:endParaRPr lang="de-DE" sz="2400" b="1" dirty="0">
              <a:solidFill>
                <a:srgbClr val="F1353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53835" y="2827810"/>
            <a:ext cx="718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solidFill>
                  <a:srgbClr val="F13535"/>
                </a:solidFill>
              </a:rPr>
              <a:t>d</a:t>
            </a:r>
            <a:r>
              <a:rPr lang="de-DE" sz="2200" b="1" dirty="0" smtClean="0">
                <a:solidFill>
                  <a:srgbClr val="F13535"/>
                </a:solidFill>
              </a:rPr>
              <a:t>ie Unterkunftsm</a:t>
            </a:r>
            <a:r>
              <a:rPr lang="de-DE" sz="2200" b="1" dirty="0" smtClean="0">
                <a:solidFill>
                  <a:srgbClr val="F13535"/>
                </a:solidFill>
              </a:rPr>
              <a:t>öglichkeiten, die wir für Sie getestet haben!</a:t>
            </a:r>
            <a:endParaRPr lang="de-DE" sz="2200" b="1" dirty="0">
              <a:solidFill>
                <a:srgbClr val="F13535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3835" y="4284077"/>
            <a:ext cx="6697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13535"/>
                </a:solidFill>
              </a:rPr>
              <a:t>d</a:t>
            </a:r>
            <a:r>
              <a:rPr lang="de-DE" sz="2400" b="1" dirty="0" smtClean="0">
                <a:solidFill>
                  <a:srgbClr val="F13535"/>
                </a:solidFill>
              </a:rPr>
              <a:t>as sportliche Angebot, das Sie garantiert fit macht!</a:t>
            </a:r>
            <a:endParaRPr lang="de-DE" sz="2400" b="1" dirty="0">
              <a:solidFill>
                <a:srgbClr val="F13535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38331" y="4961411"/>
            <a:ext cx="6853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13535"/>
                </a:solidFill>
              </a:rPr>
              <a:t>d</a:t>
            </a:r>
            <a:r>
              <a:rPr lang="de-DE" sz="2400" b="1" dirty="0" smtClean="0">
                <a:solidFill>
                  <a:srgbClr val="F13535"/>
                </a:solidFill>
              </a:rPr>
              <a:t>ie Spezialit</a:t>
            </a:r>
            <a:r>
              <a:rPr lang="de-DE" sz="2400" b="1" dirty="0" smtClean="0">
                <a:solidFill>
                  <a:srgbClr val="F13535"/>
                </a:solidFill>
              </a:rPr>
              <a:t>äten, die Sie unbedingt probieren sollen!!</a:t>
            </a:r>
            <a:endParaRPr lang="de-DE" sz="2400" b="1" dirty="0">
              <a:solidFill>
                <a:srgbClr val="F1353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53835" y="5723411"/>
            <a:ext cx="705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13535"/>
                </a:solidFill>
              </a:rPr>
              <a:t>d</a:t>
            </a:r>
            <a:r>
              <a:rPr lang="de-DE" sz="2400" b="1" dirty="0" smtClean="0">
                <a:solidFill>
                  <a:srgbClr val="F13535"/>
                </a:solidFill>
              </a:rPr>
              <a:t>en Dialekt, den Sie vielleicht nicht verstehen werden!</a:t>
            </a:r>
            <a:endParaRPr lang="de-DE" sz="2400" b="1" dirty="0">
              <a:solidFill>
                <a:srgbClr val="F135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7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ein Erlebnis!</a:t>
            </a:r>
            <a:endParaRPr lang="de-DE" dirty="0"/>
          </a:p>
        </p:txBody>
      </p:sp>
      <p:pic>
        <p:nvPicPr>
          <p:cNvPr id="4" name="Image 3" descr="Capture d’écran 2015-09-14 à 20.3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724"/>
            <a:ext cx="9144000" cy="46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So ein Erlebnis!</a:t>
            </a:r>
            <a:endParaRPr lang="de-DE" dirty="0"/>
          </a:p>
        </p:txBody>
      </p:sp>
      <p:pic>
        <p:nvPicPr>
          <p:cNvPr id="4" name="Image 3" descr="Capture d’écran 2015-09-14 à 20.3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550260" cy="51811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52163" y="47751"/>
            <a:ext cx="79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 smtClean="0"/>
              <a:t>Wo?</a:t>
            </a:r>
            <a:endParaRPr lang="de-DE" sz="2800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6550260" y="1156770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 smtClean="0"/>
              <a:t>Was ist passiert?</a:t>
            </a:r>
            <a:endParaRPr lang="de-DE" sz="28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6595659" y="4274212"/>
            <a:ext cx="170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 smtClean="0"/>
              <a:t>Was sonst?</a:t>
            </a:r>
            <a:endParaRPr lang="de-DE" sz="2800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5352163" y="629960"/>
            <a:ext cx="189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In S</a:t>
            </a:r>
            <a:r>
              <a:rPr lang="de-DE" sz="2800" b="1" dirty="0" smtClean="0">
                <a:solidFill>
                  <a:srgbClr val="FF0000"/>
                </a:solidFill>
              </a:rPr>
              <a:t>üdtirol.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95659" y="1707643"/>
            <a:ext cx="2451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Sie hatten einen Unfall mit dem Campingbus wegen eines B</a:t>
            </a:r>
            <a:r>
              <a:rPr lang="de-DE" sz="2800" b="1" dirty="0" smtClean="0">
                <a:solidFill>
                  <a:srgbClr val="FF0000"/>
                </a:solidFill>
              </a:rPr>
              <a:t>ärs.</a:t>
            </a:r>
            <a:endParaRPr lang="de-DE" sz="2800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557867" y="2692400"/>
            <a:ext cx="1066800" cy="3386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285067" y="3505200"/>
            <a:ext cx="1642533" cy="1693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106333" y="4334934"/>
            <a:ext cx="1642533" cy="1693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624667" y="4771176"/>
            <a:ext cx="2048933" cy="1693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95659" y="4648683"/>
            <a:ext cx="2451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Die K</a:t>
            </a:r>
            <a:r>
              <a:rPr lang="de-DE" sz="2800" b="1" dirty="0" smtClean="0">
                <a:solidFill>
                  <a:srgbClr val="FF0000"/>
                </a:solidFill>
              </a:rPr>
              <a:t>üche war lecker. Sie haben nette Leute kennen gelernt.</a:t>
            </a:r>
            <a:endParaRPr lang="de-DE" sz="2800" b="1" dirty="0">
              <a:solidFill>
                <a:srgbClr val="FF0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557867" y="2387600"/>
            <a:ext cx="4351866" cy="1693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267200" y="3928533"/>
            <a:ext cx="1642533" cy="1693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0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ein Erlebnis!</a:t>
            </a:r>
            <a:endParaRPr lang="de-DE" dirty="0"/>
          </a:p>
        </p:txBody>
      </p:sp>
      <p:pic>
        <p:nvPicPr>
          <p:cNvPr id="4" name="Image 3" descr="Capture d’écran 2015-09-14 à 20.3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508015" cy="514773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029200" y="3166533"/>
            <a:ext cx="795867" cy="474134"/>
          </a:xfrm>
          <a:prstGeom prst="ellipse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2048933" y="3488267"/>
            <a:ext cx="2844800" cy="33866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422399" y="3911600"/>
            <a:ext cx="2844800" cy="33866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637867" y="2580326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C’est une proposition subordonnée relative.</a:t>
            </a:r>
            <a:endParaRPr lang="fr-FR" sz="28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7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de-DE" dirty="0" smtClean="0"/>
              <a:t>So ein Erlebnis!</a:t>
            </a:r>
            <a:endParaRPr lang="de-DE" dirty="0"/>
          </a:p>
        </p:txBody>
      </p:sp>
      <p:pic>
        <p:nvPicPr>
          <p:cNvPr id="4" name="Image 3" descr="Capture d’écran 2015-09-14 à 20.5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74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2133" y="1947333"/>
            <a:ext cx="4114800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2379133"/>
            <a:ext cx="2235200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92665" y="4682067"/>
            <a:ext cx="2726267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06532" y="4682067"/>
            <a:ext cx="2336801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53998" y="5681133"/>
            <a:ext cx="2912535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5465" y="6239933"/>
            <a:ext cx="914400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igle T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44" l="9701" r="89552">
                        <a14:foregroundMark x1="64179" y1="74359" x2="67910" y2="7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83" y="69057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9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09-14 à 20.5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482"/>
            <a:ext cx="9144000" cy="53767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de-DE" dirty="0" smtClean="0"/>
              <a:t>So ein Erlebnis!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1388533" y="1667933"/>
            <a:ext cx="3352800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35465" y="3378200"/>
            <a:ext cx="1964268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igle T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44" l="9701" r="89552">
                        <a14:foregroundMark x1="64179" y1="74359" x2="67910" y2="7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83" y="69057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3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</a:t>
            </a:r>
            <a:r>
              <a:rPr lang="de-DE" dirty="0" smtClean="0"/>
              <a:t>übe ! Buch Seite 52, </a:t>
            </a:r>
            <a:r>
              <a:rPr lang="de-DE" dirty="0" err="1" smtClean="0"/>
              <a:t>Nr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Bring mir bitte </a:t>
            </a:r>
            <a:r>
              <a:rPr lang="de-DE" sz="3200" u="sng" dirty="0" smtClean="0"/>
              <a:t>den Fotoapparat</a:t>
            </a:r>
            <a:r>
              <a:rPr lang="de-DE" sz="3200" dirty="0" smtClean="0"/>
              <a:t>.</a:t>
            </a:r>
          </a:p>
          <a:p>
            <a:r>
              <a:rPr lang="de-DE" sz="3200" dirty="0" smtClean="0"/>
              <a:t>(Er liegt im gr</a:t>
            </a:r>
            <a:r>
              <a:rPr lang="de-DE" sz="3200" dirty="0" smtClean="0"/>
              <a:t>ünen Koffer.)</a:t>
            </a:r>
          </a:p>
          <a:p>
            <a:endParaRPr lang="de-DE" sz="3200" dirty="0" smtClean="0"/>
          </a:p>
          <a:p>
            <a:r>
              <a:rPr lang="de-DE" sz="3200" dirty="0" smtClean="0"/>
              <a:t>= Bring mir bitte </a:t>
            </a:r>
            <a:r>
              <a:rPr lang="de-DE" sz="3200" u="sng" dirty="0" smtClean="0"/>
              <a:t>den Fotoapparat</a:t>
            </a:r>
            <a:r>
              <a:rPr lang="de-DE" sz="3200" dirty="0" smtClean="0"/>
              <a:t>, </a:t>
            </a:r>
            <a:r>
              <a:rPr lang="de-DE" sz="3200" b="1" u="sng" dirty="0" smtClean="0"/>
              <a:t>der</a:t>
            </a:r>
            <a:r>
              <a:rPr lang="de-DE" sz="3200" dirty="0" smtClean="0"/>
              <a:t> im grünen Koffer liegt.</a:t>
            </a:r>
            <a:endParaRPr lang="de-DE" sz="3200" dirty="0"/>
          </a:p>
        </p:txBody>
      </p:sp>
      <p:pic>
        <p:nvPicPr>
          <p:cNvPr id="4" name="Image 3" descr="Sigle T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701" r="89552">
                        <a14:foregroundMark x1="64179" y1="74359" x2="67910" y2="7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83" y="69057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</a:t>
            </a:r>
            <a:r>
              <a:rPr lang="de-DE" dirty="0" smtClean="0"/>
              <a:t>übe!</a:t>
            </a:r>
            <a:endParaRPr lang="de-DE" dirty="0"/>
          </a:p>
        </p:txBody>
      </p:sp>
      <p:sp>
        <p:nvSpPr>
          <p:cNvPr id="4" name="Shape 38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180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08610" lvl="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20808"/>
                </a:solidFill>
              </a:rPr>
              <a:t>Wir wohnten in </a:t>
            </a:r>
            <a:r>
              <a:rPr sz="2800" u="sng" dirty="0">
                <a:solidFill>
                  <a:srgbClr val="720808"/>
                </a:solidFill>
              </a:rPr>
              <a:t>einem Luxushotel</a:t>
            </a:r>
            <a:r>
              <a:rPr sz="2800" dirty="0">
                <a:solidFill>
                  <a:srgbClr val="720808"/>
                </a:solidFill>
              </a:rPr>
              <a:t>, </a:t>
            </a:r>
            <a:r>
              <a:rPr sz="2800" b="1" u="sng" dirty="0">
                <a:solidFill>
                  <a:srgbClr val="720808"/>
                </a:solidFill>
              </a:rPr>
              <a:t>das</a:t>
            </a:r>
            <a:r>
              <a:rPr sz="2800" dirty="0">
                <a:solidFill>
                  <a:srgbClr val="720808"/>
                </a:solidFill>
              </a:rPr>
              <a:t> direkt am Meer steht.</a:t>
            </a:r>
          </a:p>
          <a:p>
            <a:pPr marL="308610" lvl="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20808"/>
                </a:solidFill>
              </a:rPr>
              <a:t>Wie heißt </a:t>
            </a:r>
            <a:r>
              <a:rPr sz="2800" u="sng" dirty="0">
                <a:solidFill>
                  <a:srgbClr val="720808"/>
                </a:solidFill>
              </a:rPr>
              <a:t>das Mädchen</a:t>
            </a:r>
            <a:r>
              <a:rPr sz="2800" dirty="0">
                <a:solidFill>
                  <a:srgbClr val="720808"/>
                </a:solidFill>
              </a:rPr>
              <a:t>, </a:t>
            </a:r>
            <a:r>
              <a:rPr sz="2800" b="1" u="sng" dirty="0">
                <a:solidFill>
                  <a:srgbClr val="720808"/>
                </a:solidFill>
              </a:rPr>
              <a:t>das</a:t>
            </a:r>
            <a:r>
              <a:rPr sz="2800" dirty="0">
                <a:solidFill>
                  <a:srgbClr val="720808"/>
                </a:solidFill>
              </a:rPr>
              <a:t> du immer wieder fotografiert hast?</a:t>
            </a:r>
          </a:p>
          <a:p>
            <a:pPr marL="308610" lvl="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20808"/>
                </a:solidFill>
              </a:rPr>
              <a:t>Ich suche </a:t>
            </a:r>
            <a:r>
              <a:rPr sz="2800" u="sng" dirty="0">
                <a:solidFill>
                  <a:srgbClr val="720808"/>
                </a:solidFill>
              </a:rPr>
              <a:t>die Postkarten</a:t>
            </a:r>
            <a:r>
              <a:rPr sz="2800" dirty="0">
                <a:solidFill>
                  <a:srgbClr val="720808"/>
                </a:solidFill>
              </a:rPr>
              <a:t>, </a:t>
            </a:r>
            <a:r>
              <a:rPr sz="2800" b="1" u="sng" dirty="0">
                <a:solidFill>
                  <a:srgbClr val="720808"/>
                </a:solidFill>
              </a:rPr>
              <a:t>die</a:t>
            </a:r>
            <a:r>
              <a:rPr sz="2800" dirty="0">
                <a:solidFill>
                  <a:srgbClr val="720808"/>
                </a:solidFill>
              </a:rPr>
              <a:t> ich gestern am Kiosk gekauft habe.</a:t>
            </a:r>
          </a:p>
          <a:p>
            <a:pPr marL="308610" lvl="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u="sng" dirty="0">
                <a:solidFill>
                  <a:srgbClr val="720808"/>
                </a:solidFill>
              </a:rPr>
              <a:t>Der Freund</a:t>
            </a:r>
            <a:r>
              <a:rPr sz="2800" dirty="0">
                <a:solidFill>
                  <a:srgbClr val="720808"/>
                </a:solidFill>
              </a:rPr>
              <a:t>, </a:t>
            </a:r>
            <a:r>
              <a:rPr sz="2800" b="1" dirty="0">
                <a:solidFill>
                  <a:srgbClr val="720808"/>
                </a:solidFill>
              </a:rPr>
              <a:t>den</a:t>
            </a:r>
            <a:r>
              <a:rPr sz="2800" dirty="0">
                <a:solidFill>
                  <a:srgbClr val="720808"/>
                </a:solidFill>
              </a:rPr>
              <a:t> wir besuchen wollten, wohnt in einem kleinen Dorf in Südtirol</a:t>
            </a:r>
            <a:r>
              <a:rPr sz="2800" dirty="0" smtClean="0">
                <a:solidFill>
                  <a:srgbClr val="720808"/>
                </a:solidFill>
              </a:rPr>
              <a:t>.</a:t>
            </a:r>
            <a:endParaRPr sz="2800" dirty="0">
              <a:solidFill>
                <a:srgbClr val="720808"/>
              </a:solidFill>
            </a:endParaRPr>
          </a:p>
        </p:txBody>
      </p:sp>
      <p:pic>
        <p:nvPicPr>
          <p:cNvPr id="5" name="Image 4" descr="Sigle T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44" l="9701" r="89552">
                        <a14:foregroundMark x1="64179" y1="74359" x2="67910" y2="7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83" y="69057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9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</a:t>
            </a:r>
            <a:r>
              <a:rPr lang="de-DE" dirty="0" smtClean="0"/>
              <a:t>übe!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8610" lvl="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de-DE" sz="2800" u="sng" dirty="0" smtClean="0">
                <a:solidFill>
                  <a:srgbClr val="720808"/>
                </a:solidFill>
              </a:rPr>
              <a:t>Meine Schwester</a:t>
            </a:r>
            <a:r>
              <a:rPr lang="de-DE" sz="2800" dirty="0" smtClean="0">
                <a:solidFill>
                  <a:srgbClr val="720808"/>
                </a:solidFill>
              </a:rPr>
              <a:t>, </a:t>
            </a:r>
            <a:r>
              <a:rPr lang="de-DE" sz="2800" b="1" u="sng" dirty="0" smtClean="0">
                <a:solidFill>
                  <a:srgbClr val="720808"/>
                </a:solidFill>
              </a:rPr>
              <a:t>die</a:t>
            </a:r>
            <a:r>
              <a:rPr lang="de-DE" sz="2800" dirty="0" smtClean="0">
                <a:solidFill>
                  <a:srgbClr val="720808"/>
                </a:solidFill>
              </a:rPr>
              <a:t> nicht gern in der Sonne liegt, wollte lieber ins Museum.</a:t>
            </a:r>
          </a:p>
          <a:p>
            <a:pPr marL="308610" lvl="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de-DE" sz="2800" u="sng" dirty="0" smtClean="0">
                <a:solidFill>
                  <a:srgbClr val="720808"/>
                </a:solidFill>
              </a:rPr>
              <a:t>Der Strand</a:t>
            </a:r>
            <a:r>
              <a:rPr lang="de-DE" sz="2800" dirty="0" smtClean="0">
                <a:solidFill>
                  <a:srgbClr val="720808"/>
                </a:solidFill>
              </a:rPr>
              <a:t>, </a:t>
            </a:r>
            <a:r>
              <a:rPr lang="de-DE" sz="2800" b="1" u="sng" dirty="0" smtClean="0">
                <a:solidFill>
                  <a:srgbClr val="720808"/>
                </a:solidFill>
              </a:rPr>
              <a:t>den</a:t>
            </a:r>
            <a:r>
              <a:rPr lang="de-DE" sz="2800" dirty="0" smtClean="0">
                <a:solidFill>
                  <a:srgbClr val="720808"/>
                </a:solidFill>
              </a:rPr>
              <a:t> wir leider erst am letzten Tag entdeckt haben, war wunderschön.</a:t>
            </a:r>
          </a:p>
          <a:p>
            <a:pPr marL="308610" lvl="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de-DE" sz="2800" u="sng" dirty="0" smtClean="0">
                <a:solidFill>
                  <a:srgbClr val="720808"/>
                </a:solidFill>
              </a:rPr>
              <a:t>Mein Sohn</a:t>
            </a:r>
            <a:r>
              <a:rPr lang="de-DE" sz="2800" dirty="0" smtClean="0">
                <a:solidFill>
                  <a:srgbClr val="720808"/>
                </a:solidFill>
              </a:rPr>
              <a:t>, </a:t>
            </a:r>
            <a:r>
              <a:rPr lang="de-DE" sz="2800" b="1" u="sng" dirty="0" smtClean="0">
                <a:solidFill>
                  <a:srgbClr val="720808"/>
                </a:solidFill>
              </a:rPr>
              <a:t>der</a:t>
            </a:r>
            <a:r>
              <a:rPr lang="de-DE" sz="2800" dirty="0" smtClean="0">
                <a:solidFill>
                  <a:srgbClr val="720808"/>
                </a:solidFill>
              </a:rPr>
              <a:t> sein Handy dabei hatte, hat sofort die Notrufnummer gewählt.</a:t>
            </a:r>
          </a:p>
          <a:p>
            <a:endParaRPr lang="de-DE" sz="2800" dirty="0"/>
          </a:p>
        </p:txBody>
      </p:sp>
      <p:pic>
        <p:nvPicPr>
          <p:cNvPr id="4" name="Image 3" descr="Sigle T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44" l="9701" r="89552">
                        <a14:foregroundMark x1="64179" y1="74359" x2="67910" y2="7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83" y="69057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8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50</TotalTime>
  <Words>313</Words>
  <Application>Microsoft Macintosh PowerPoint</Application>
  <PresentationFormat>Présentation à l'écran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Encrier</vt:lpstr>
      <vt:lpstr>So ein Erlebnis!</vt:lpstr>
      <vt:lpstr>So ein Erlebnis!</vt:lpstr>
      <vt:lpstr>So ein Erlebnis!</vt:lpstr>
      <vt:lpstr>So ein Erlebnis!</vt:lpstr>
      <vt:lpstr>So ein Erlebnis!</vt:lpstr>
      <vt:lpstr>So ein Erlebnis!</vt:lpstr>
      <vt:lpstr>Ich übe ! Buch Seite 52, Nr 1</vt:lpstr>
      <vt:lpstr>Ich übe!</vt:lpstr>
      <vt:lpstr>Ich übe!</vt:lpstr>
      <vt:lpstr>Übungsheft Seite 32, Nr 2</vt:lpstr>
      <vt:lpstr>Übungsheft Seite 32, Nr 1</vt:lpstr>
      <vt:lpstr>Das Cover - Unterwegs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ein Erlebnis!</dc:title>
  <dc:creator>Violaine Bazin</dc:creator>
  <cp:lastModifiedBy>Violaine Bazin</cp:lastModifiedBy>
  <cp:revision>11</cp:revision>
  <dcterms:created xsi:type="dcterms:W3CDTF">2015-09-14T18:34:56Z</dcterms:created>
  <dcterms:modified xsi:type="dcterms:W3CDTF">2015-09-14T19:25:40Z</dcterms:modified>
</cp:coreProperties>
</file>