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1253" y="1523999"/>
            <a:ext cx="7717348" cy="1724867"/>
          </a:xfrm>
        </p:spPr>
        <p:txBody>
          <a:bodyPr/>
          <a:lstStyle/>
          <a:p>
            <a:r>
              <a:rPr lang="de-DE" dirty="0" smtClean="0"/>
              <a:t>„Wenn einer eine Reise tut…“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Gute Fahrt 3 Kapitel 3 Station 1</a:t>
            </a:r>
          </a:p>
          <a:p>
            <a:r>
              <a:rPr lang="de-DE" dirty="0" smtClean="0"/>
              <a:t>Buch Seite 48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„Wenn einer eine Reise tut…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44533"/>
            <a:ext cx="8042276" cy="4499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, … dann sammelt er Erfahrungen.</a:t>
            </a:r>
          </a:p>
          <a:p>
            <a:r>
              <a:rPr lang="de-DE" dirty="0" smtClean="0"/>
              <a:t>, … dann lernt er anderen Kultur kennen lernen.</a:t>
            </a:r>
          </a:p>
          <a:p>
            <a:r>
              <a:rPr lang="de-DE" dirty="0" smtClean="0"/>
              <a:t>, … dann trifft er viele neue Leute. </a:t>
            </a:r>
          </a:p>
          <a:p>
            <a:r>
              <a:rPr lang="de-DE" dirty="0" smtClean="0"/>
              <a:t>, ... dann entdeckt er die Welt.</a:t>
            </a:r>
          </a:p>
          <a:p>
            <a:endParaRPr lang="de-DE" dirty="0"/>
          </a:p>
          <a:p>
            <a:r>
              <a:rPr lang="de-DE" dirty="0" smtClean="0"/>
              <a:t>„</a:t>
            </a:r>
            <a:r>
              <a:rPr lang="de-DE" i="1" dirty="0" smtClean="0"/>
              <a:t>Wenn einer eine Reise tut, dann kann er was erzählen</a:t>
            </a:r>
            <a:r>
              <a:rPr lang="de-DE" dirty="0" smtClean="0"/>
              <a:t>.“			Matthias Claudius (1740-1815)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883" y="136117"/>
            <a:ext cx="8042276" cy="777047"/>
          </a:xfrm>
        </p:spPr>
        <p:txBody>
          <a:bodyPr/>
          <a:lstStyle/>
          <a:p>
            <a:pPr algn="l"/>
            <a:r>
              <a:rPr lang="de-DE" dirty="0" smtClean="0"/>
              <a:t>Traumferien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30250" y="1388560"/>
            <a:ext cx="4358670" cy="4921282"/>
          </a:xfrm>
        </p:spPr>
        <p:txBody>
          <a:bodyPr/>
          <a:lstStyle/>
          <a:p>
            <a:r>
              <a:rPr lang="de-DE" u="sng" dirty="0" smtClean="0"/>
              <a:t>Schau dir das Cover an. Welche Informationen findest du wohl in dieser Ausgabe?</a:t>
            </a:r>
          </a:p>
          <a:p>
            <a:pPr lvl="1"/>
            <a:r>
              <a:rPr lang="de-DE" dirty="0" smtClean="0"/>
              <a:t>Das touristische Angebot in Südtirol (Sehenswürdigkeiten, Unterkunftsmöglichkeiten, kulinarische Spezialitäten...)</a:t>
            </a:r>
          </a:p>
          <a:p>
            <a:pPr lvl="1"/>
            <a:r>
              <a:rPr lang="de-DE" dirty="0" smtClean="0"/>
              <a:t>Ergebnisse der Tourismus-Messe</a:t>
            </a:r>
            <a:endParaRPr lang="de-DE" dirty="0"/>
          </a:p>
        </p:txBody>
      </p:sp>
      <p:pic>
        <p:nvPicPr>
          <p:cNvPr id="4" name="Image 3" descr="Capture d’écran 2015-09-10 à 21.08.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19" y="365006"/>
            <a:ext cx="4915581" cy="594483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63642" y="4802635"/>
            <a:ext cx="1844167" cy="45584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163642" y="5465599"/>
            <a:ext cx="1844167" cy="45584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71862" y="4858369"/>
            <a:ext cx="297213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54 Millionen Deutsche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69407" y="6109787"/>
            <a:ext cx="384327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Europa / Meer / Deutschland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440"/>
            <a:ext cx="8042276" cy="874728"/>
          </a:xfrm>
        </p:spPr>
        <p:txBody>
          <a:bodyPr/>
          <a:lstStyle/>
          <a:p>
            <a:pPr algn="l"/>
            <a:r>
              <a:rPr lang="de-DE" dirty="0" smtClean="0"/>
              <a:t>      Traumferien</a:t>
            </a:r>
            <a:endParaRPr lang="de-DE" dirty="0"/>
          </a:p>
        </p:txBody>
      </p:sp>
      <p:pic>
        <p:nvPicPr>
          <p:cNvPr id="5" name="Image 4" descr="Sigle C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065" y1="34228" x2="69065" y2="34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132440"/>
            <a:ext cx="1323975" cy="1419225"/>
          </a:xfrm>
          <a:prstGeom prst="rect">
            <a:avLst/>
          </a:prstGeom>
        </p:spPr>
      </p:pic>
      <p:pic>
        <p:nvPicPr>
          <p:cNvPr id="7" name="Image 6" descr="Capture d’écran 2015-09-10 à 21.12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36" y="132440"/>
            <a:ext cx="4622564" cy="67255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6845" y="2382482"/>
            <a:ext cx="274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dirty="0" smtClean="0"/>
              <a:t>n die weite Welt fahren</a:t>
            </a:r>
            <a:endParaRPr lang="de-DE" dirty="0"/>
          </a:p>
        </p:txBody>
      </p:sp>
      <p:sp>
        <p:nvSpPr>
          <p:cNvPr id="9" name="ZoneTexte 8"/>
          <p:cNvSpPr txBox="1"/>
          <p:nvPr/>
        </p:nvSpPr>
        <p:spPr>
          <a:xfrm>
            <a:off x="146532" y="3419120"/>
            <a:ext cx="418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</a:t>
            </a:r>
            <a:r>
              <a:rPr lang="de-DE" dirty="0" smtClean="0"/>
              <a:t>ie Ferien in Deutschland verbringen</a:t>
            </a:r>
            <a:endParaRPr lang="de-DE" dirty="0"/>
          </a:p>
        </p:txBody>
      </p:sp>
      <p:sp>
        <p:nvSpPr>
          <p:cNvPr id="10" name="ZoneTexte 9"/>
          <p:cNvSpPr txBox="1"/>
          <p:nvPr/>
        </p:nvSpPr>
        <p:spPr>
          <a:xfrm>
            <a:off x="146532" y="4282440"/>
            <a:ext cx="21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dirty="0" smtClean="0"/>
              <a:t>n Europa bleiben</a:t>
            </a:r>
            <a:endParaRPr lang="de-DE" dirty="0"/>
          </a:p>
        </p:txBody>
      </p:sp>
      <p:sp>
        <p:nvSpPr>
          <p:cNvPr id="11" name="ZoneTexte 10"/>
          <p:cNvSpPr txBox="1"/>
          <p:nvPr/>
        </p:nvSpPr>
        <p:spPr>
          <a:xfrm>
            <a:off x="216845" y="5074107"/>
            <a:ext cx="209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n die See fahren</a:t>
            </a:r>
            <a:endParaRPr lang="de-DE" dirty="0"/>
          </a:p>
        </p:txBody>
      </p:sp>
      <p:sp>
        <p:nvSpPr>
          <p:cNvPr id="12" name="ZoneTexte 11"/>
          <p:cNvSpPr txBox="1"/>
          <p:nvPr/>
        </p:nvSpPr>
        <p:spPr>
          <a:xfrm>
            <a:off x="146532" y="1599443"/>
            <a:ext cx="3766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/>
              <a:t>Wohin fahren die Deutschen?</a:t>
            </a:r>
            <a:endParaRPr lang="de-DE" sz="2000" b="1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0507" y="6275459"/>
            <a:ext cx="2663860" cy="461665"/>
          </a:xfrm>
          <a:prstGeom prst="rect">
            <a:avLst/>
          </a:prstGeom>
          <a:noFill/>
          <a:ln w="38100" cmpd="sng">
            <a:solidFill>
              <a:srgbClr val="F45B33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1/3 = ein Drittel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-146532" y="4037468"/>
            <a:ext cx="2670138" cy="1776325"/>
          </a:xfrm>
          <a:prstGeom prst="ellipse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-59258" y="3207183"/>
            <a:ext cx="4386629" cy="830285"/>
          </a:xfrm>
          <a:prstGeom prst="ellipse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298" y="2230376"/>
            <a:ext cx="3293373" cy="716326"/>
          </a:xfrm>
          <a:prstGeom prst="ellipse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81520" y="4662762"/>
            <a:ext cx="748823" cy="461665"/>
          </a:xfrm>
          <a:prstGeom prst="rect">
            <a:avLst/>
          </a:prstGeom>
          <a:noFill/>
          <a:ln w="38100" cmpd="sng">
            <a:solidFill>
              <a:srgbClr val="F45B33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1/3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42261" y="2976350"/>
            <a:ext cx="748823" cy="461665"/>
          </a:xfrm>
          <a:prstGeom prst="rect">
            <a:avLst/>
          </a:prstGeom>
          <a:noFill/>
          <a:ln w="38100" cmpd="sng">
            <a:solidFill>
              <a:srgbClr val="F45B33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1/3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65758" y="2151649"/>
            <a:ext cx="748823" cy="461665"/>
          </a:xfrm>
          <a:prstGeom prst="rect">
            <a:avLst/>
          </a:prstGeom>
          <a:noFill/>
          <a:ln w="38100" cmpd="sng">
            <a:solidFill>
              <a:srgbClr val="F45B33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1/3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rot="152357">
            <a:off x="4819269" y="1924897"/>
            <a:ext cx="36307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/>
              <a:t>Ein Drittel fährt an die See und bleibt in Europa, ein weiteres Drittel fährt in die weite Welt. Jeder dritte Deutsche verbringt die Ferien in Deutschland.</a:t>
            </a:r>
            <a:endParaRPr lang="de-DE" sz="2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068723" y="102260"/>
            <a:ext cx="507527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Schreib den Anfang des Artikels!</a:t>
            </a:r>
            <a:endParaRPr lang="de-DE" sz="2400" b="1" u="sng" dirty="0"/>
          </a:p>
        </p:txBody>
      </p:sp>
      <p:pic>
        <p:nvPicPr>
          <p:cNvPr id="30" name="Image 29" descr="Capture d’écran 2015-09-10 à 21.35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81" y="5296918"/>
            <a:ext cx="3276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804" y="162800"/>
            <a:ext cx="8042276" cy="777047"/>
          </a:xfrm>
        </p:spPr>
        <p:txBody>
          <a:bodyPr/>
          <a:lstStyle/>
          <a:p>
            <a:r>
              <a:rPr lang="de-DE" dirty="0" smtClean="0"/>
              <a:t>Traumferien</a:t>
            </a:r>
            <a:endParaRPr lang="de-DE" dirty="0"/>
          </a:p>
        </p:txBody>
      </p:sp>
      <p:pic>
        <p:nvPicPr>
          <p:cNvPr id="4" name="Image 3" descr="Sigle C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065" y1="34228" x2="69065" y2="34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" y="132440"/>
            <a:ext cx="1323975" cy="14192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63808" y="1041160"/>
            <a:ext cx="675883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Hör dir nun die Interview an! </a:t>
            </a:r>
            <a:r>
              <a:rPr lang="de-DE" sz="1600" b="1" u="sng" dirty="0" smtClean="0"/>
              <a:t>(Übungsheft Seite 30)</a:t>
            </a:r>
            <a:endParaRPr lang="de-DE" sz="1600" b="1" u="sng" dirty="0"/>
          </a:p>
        </p:txBody>
      </p:sp>
      <p:pic>
        <p:nvPicPr>
          <p:cNvPr id="8" name="Image 7" descr="Capture d’écran 2015-09-10 à 21.38.4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086"/>
            <a:ext cx="9144000" cy="51452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18787" y="2192231"/>
            <a:ext cx="118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Italien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5686" y="2529297"/>
            <a:ext cx="133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</a:t>
            </a:r>
            <a:r>
              <a:rPr lang="de-DE" b="1" dirty="0" smtClean="0">
                <a:solidFill>
                  <a:srgbClr val="FF0000"/>
                </a:solidFill>
              </a:rPr>
              <a:t>m Strand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478" y="2159965"/>
            <a:ext cx="182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n</a:t>
            </a:r>
            <a:r>
              <a:rPr lang="de-DE" b="1" dirty="0" smtClean="0">
                <a:solidFill>
                  <a:srgbClr val="FF0000"/>
                </a:solidFill>
              </a:rPr>
              <a:t>icht sehr weit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53273" y="2159965"/>
            <a:ext cx="238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ie Sonne genießen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90460" y="2529297"/>
            <a:ext cx="298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ich mit Freunden treffen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18787" y="3028396"/>
            <a:ext cx="190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</a:t>
            </a:r>
            <a:r>
              <a:rPr lang="de-DE" b="1" dirty="0" smtClean="0">
                <a:solidFill>
                  <a:srgbClr val="FF0000"/>
                </a:solidFill>
              </a:rPr>
              <a:t>ei Verwandten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18787" y="3397728"/>
            <a:ext cx="158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Schwaben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5686" y="3751074"/>
            <a:ext cx="253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</a:t>
            </a:r>
            <a:r>
              <a:rPr lang="de-DE" b="1" dirty="0" smtClean="0">
                <a:solidFill>
                  <a:srgbClr val="FF0000"/>
                </a:solidFill>
              </a:rPr>
              <a:t>uf einem Bauernhof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47634" y="3044970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billig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53273" y="3044970"/>
            <a:ext cx="231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ie Natur genießen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53273" y="3381742"/>
            <a:ext cx="170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</a:t>
            </a:r>
            <a:r>
              <a:rPr lang="de-DE" b="1" dirty="0" smtClean="0">
                <a:solidFill>
                  <a:srgbClr val="FF0000"/>
                </a:solidFill>
              </a:rPr>
              <a:t>esund essen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18787" y="4314525"/>
            <a:ext cx="124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Bayern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7696" y="4683857"/>
            <a:ext cx="260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einem kleinen Dorf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71478" y="4314525"/>
            <a:ext cx="269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</a:t>
            </a:r>
            <a:r>
              <a:rPr lang="de-DE" b="1" dirty="0" smtClean="0">
                <a:solidFill>
                  <a:srgbClr val="FF0000"/>
                </a:solidFill>
              </a:rPr>
              <a:t>ein Massentourismus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71478" y="4683857"/>
            <a:ext cx="208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Gastfreundschaft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3148" y="4314819"/>
            <a:ext cx="17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ich ausruhen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53273" y="4683857"/>
            <a:ext cx="23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en Stress abbauen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318787" y="5053483"/>
            <a:ext cx="180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i</a:t>
            </a:r>
            <a:r>
              <a:rPr lang="de-DE" b="1" dirty="0" smtClean="0">
                <a:solidFill>
                  <a:srgbClr val="FF0000"/>
                </a:solidFill>
              </a:rPr>
              <a:t>n der Schweiz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377622" y="5462495"/>
            <a:ext cx="174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den Bergen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571478" y="5175862"/>
            <a:ext cx="248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er Körper braucht Bewegung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53273" y="5143596"/>
            <a:ext cx="113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wandern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403454" y="5495349"/>
            <a:ext cx="185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Energie tanken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95561" y="6023938"/>
            <a:ext cx="15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in New York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478" y="6023938"/>
            <a:ext cx="194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b="1" dirty="0" smtClean="0">
                <a:solidFill>
                  <a:srgbClr val="FF0000"/>
                </a:solidFill>
              </a:rPr>
              <a:t>ebendige Stadt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28397" y="6040512"/>
            <a:ext cx="281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</a:t>
            </a:r>
            <a:r>
              <a:rPr lang="de-DE" b="1" dirty="0" smtClean="0">
                <a:solidFill>
                  <a:srgbClr val="FF0000"/>
                </a:solidFill>
              </a:rPr>
              <a:t>twas Neues entdecken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829260" y="6393270"/>
            <a:ext cx="431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Museen und Ausstellungen besuchen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Traumferien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969" y="1893243"/>
            <a:ext cx="8477582" cy="4343400"/>
          </a:xfrm>
        </p:spPr>
        <p:txBody>
          <a:bodyPr/>
          <a:lstStyle/>
          <a:p>
            <a:r>
              <a:rPr lang="de-DE" u="sng" dirty="0" smtClean="0"/>
              <a:t>Warum ? (</a:t>
            </a:r>
            <a:r>
              <a:rPr lang="de-DE" u="sng" dirty="0" err="1" smtClean="0"/>
              <a:t>cause</a:t>
            </a:r>
            <a:r>
              <a:rPr lang="de-DE" u="sng" dirty="0" smtClean="0"/>
              <a:t>)</a:t>
            </a:r>
          </a:p>
          <a:p>
            <a:pPr lvl="1"/>
            <a:r>
              <a:rPr lang="de-DE" dirty="0" smtClean="0"/>
              <a:t>Person 1 war in Italien, </a:t>
            </a:r>
            <a:r>
              <a:rPr lang="de-DE" b="1" dirty="0" smtClean="0"/>
              <a:t>weil</a:t>
            </a:r>
            <a:r>
              <a:rPr lang="de-DE" dirty="0" smtClean="0"/>
              <a:t> es nicht so weit ist.</a:t>
            </a:r>
          </a:p>
          <a:p>
            <a:r>
              <a:rPr lang="de-DE" u="sng" dirty="0" smtClean="0"/>
              <a:t>Wozu? (but)</a:t>
            </a:r>
          </a:p>
          <a:p>
            <a:pPr lvl="1"/>
            <a:r>
              <a:rPr lang="de-DE" dirty="0"/>
              <a:t>Person 1 war am Strand, </a:t>
            </a:r>
            <a:r>
              <a:rPr lang="de-DE" b="1" dirty="0"/>
              <a:t>um</a:t>
            </a:r>
            <a:r>
              <a:rPr lang="de-DE" dirty="0"/>
              <a:t> die Sonne </a:t>
            </a:r>
            <a:r>
              <a:rPr lang="de-DE" b="1" dirty="0"/>
              <a:t>zu</a:t>
            </a:r>
            <a:r>
              <a:rPr lang="de-DE" dirty="0"/>
              <a:t> genießen</a:t>
            </a:r>
            <a:r>
              <a:rPr lang="de-DE" dirty="0" smtClean="0"/>
              <a:t>.</a:t>
            </a:r>
          </a:p>
          <a:p>
            <a:r>
              <a:rPr lang="fr-FR" i="1" u="sng" dirty="0" smtClean="0"/>
              <a:t>Je m‘entraîne : je formule une phrase pour exprimer la cause et le but pour les personnes 2 à 5.</a:t>
            </a:r>
          </a:p>
          <a:p>
            <a:pPr lvl="1"/>
            <a:r>
              <a:rPr lang="de-DE" dirty="0" smtClean="0"/>
              <a:t>Person 2 war bei Verwandten, </a:t>
            </a:r>
            <a:r>
              <a:rPr lang="de-DE" b="1" dirty="0" smtClean="0"/>
              <a:t>weil</a:t>
            </a:r>
            <a:r>
              <a:rPr lang="de-DE" dirty="0" smtClean="0"/>
              <a:t> es billig ist.</a:t>
            </a:r>
          </a:p>
          <a:p>
            <a:pPr lvl="1"/>
            <a:r>
              <a:rPr lang="de-DE" dirty="0" smtClean="0"/>
              <a:t>Person 2 war in Schwaben, </a:t>
            </a:r>
            <a:r>
              <a:rPr lang="de-DE" b="1" dirty="0" smtClean="0"/>
              <a:t>um</a:t>
            </a:r>
            <a:r>
              <a:rPr lang="de-DE" dirty="0" smtClean="0"/>
              <a:t> die Natur </a:t>
            </a:r>
            <a:r>
              <a:rPr lang="de-DE" b="1" dirty="0" smtClean="0"/>
              <a:t>zu</a:t>
            </a:r>
            <a:r>
              <a:rPr lang="de-DE" dirty="0" smtClean="0"/>
              <a:t> genießen.</a:t>
            </a:r>
          </a:p>
          <a:p>
            <a:pPr marL="349250" lvl="1" indent="0">
              <a:buNone/>
            </a:pPr>
            <a:endParaRPr lang="de-DE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444532"/>
            <a:ext cx="5843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</a:rPr>
              <a:t>Objectif</a:t>
            </a:r>
            <a:r>
              <a:rPr lang="fr-FR" sz="2000" b="1" dirty="0" smtClean="0">
                <a:solidFill>
                  <a:srgbClr val="FF0000"/>
                </a:solidFill>
              </a:rPr>
              <a:t> : RAPPEL : </a:t>
            </a:r>
            <a:r>
              <a:rPr lang="fr-FR" sz="2000" b="1" dirty="0" smtClean="0">
                <a:solidFill>
                  <a:srgbClr val="FF0000"/>
                </a:solidFill>
              </a:rPr>
              <a:t>exprimer la cause et le but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5" name="Image 4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>
                        <a14:foregroundMark x1="64925" y1="75214" x2="70896" y2="75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59" y="330107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Traumferien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5165196"/>
          </a:xfrm>
        </p:spPr>
        <p:txBody>
          <a:bodyPr/>
          <a:lstStyle/>
          <a:p>
            <a:pPr lvl="1"/>
            <a:r>
              <a:rPr lang="de-DE" dirty="0" smtClean="0"/>
              <a:t>Person 3 war in Bayern, </a:t>
            </a:r>
            <a:r>
              <a:rPr lang="de-DE" b="1" dirty="0" smtClean="0"/>
              <a:t>weil</a:t>
            </a:r>
            <a:r>
              <a:rPr lang="de-DE" dirty="0" smtClean="0"/>
              <a:t> sie keinen Massentourismus mag.</a:t>
            </a:r>
          </a:p>
          <a:p>
            <a:pPr lvl="1"/>
            <a:r>
              <a:rPr lang="de-DE" dirty="0" smtClean="0"/>
              <a:t>Person 3 war in einem kleinen Dorf, </a:t>
            </a:r>
            <a:r>
              <a:rPr lang="de-DE" b="1" dirty="0" smtClean="0"/>
              <a:t>um</a:t>
            </a:r>
            <a:r>
              <a:rPr lang="de-DE" dirty="0" smtClean="0"/>
              <a:t> den Stress ab</a:t>
            </a:r>
            <a:r>
              <a:rPr lang="de-DE" b="1" dirty="0" smtClean="0"/>
              <a:t>zu</a:t>
            </a:r>
            <a:r>
              <a:rPr lang="de-DE" dirty="0" smtClean="0"/>
              <a:t>bauen.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Person 4 war in den Bergen, </a:t>
            </a:r>
            <a:r>
              <a:rPr lang="de-DE" b="1" dirty="0" smtClean="0"/>
              <a:t>weil</a:t>
            </a:r>
            <a:r>
              <a:rPr lang="de-DE" dirty="0" smtClean="0"/>
              <a:t> der Körper Bewegung braucht.</a:t>
            </a:r>
          </a:p>
          <a:p>
            <a:pPr lvl="1"/>
            <a:r>
              <a:rPr lang="de-DE" dirty="0" smtClean="0"/>
              <a:t>Person 4 war in der Schweiz, </a:t>
            </a:r>
            <a:r>
              <a:rPr lang="de-DE" b="1" dirty="0" smtClean="0"/>
              <a:t>um</a:t>
            </a:r>
            <a:r>
              <a:rPr lang="de-DE" dirty="0" smtClean="0"/>
              <a:t> </a:t>
            </a:r>
            <a:r>
              <a:rPr lang="de-DE" b="1" dirty="0" smtClean="0"/>
              <a:t>zu</a:t>
            </a:r>
            <a:r>
              <a:rPr lang="de-DE" dirty="0" smtClean="0"/>
              <a:t> wandern.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Person 5 war in New York, </a:t>
            </a:r>
            <a:r>
              <a:rPr lang="de-DE" b="1" dirty="0" smtClean="0"/>
              <a:t>weil </a:t>
            </a:r>
            <a:r>
              <a:rPr lang="de-DE" dirty="0" smtClean="0"/>
              <a:t>es eine lebendige Stadt ist.</a:t>
            </a:r>
          </a:p>
          <a:p>
            <a:pPr lvl="1"/>
            <a:r>
              <a:rPr lang="de-DE" dirty="0" smtClean="0"/>
              <a:t>Person 5 war in New York, </a:t>
            </a:r>
            <a:r>
              <a:rPr lang="de-DE" b="1" dirty="0" smtClean="0"/>
              <a:t>um</a:t>
            </a:r>
            <a:r>
              <a:rPr lang="de-DE" dirty="0" smtClean="0"/>
              <a:t> etwas Neues </a:t>
            </a:r>
            <a:r>
              <a:rPr lang="de-DE" b="1" dirty="0" smtClean="0"/>
              <a:t>zu</a:t>
            </a:r>
            <a:r>
              <a:rPr lang="de-DE" dirty="0" smtClean="0"/>
              <a:t> entdecken.</a:t>
            </a:r>
            <a:endParaRPr lang="de-DE" dirty="0"/>
          </a:p>
        </p:txBody>
      </p:sp>
      <p:pic>
        <p:nvPicPr>
          <p:cNvPr id="4" name="Image 3" descr="Sigle 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701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67566"/>
            <a:ext cx="1276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191</TotalTime>
  <Words>423</Words>
  <Application>Microsoft Office PowerPoint</Application>
  <PresentationFormat>Affichage à l'écran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Breeze</vt:lpstr>
      <vt:lpstr>„Wenn einer eine Reise tut…“</vt:lpstr>
      <vt:lpstr>„Wenn einer eine Reise tut…</vt:lpstr>
      <vt:lpstr>Traumferien</vt:lpstr>
      <vt:lpstr>      Traumferien</vt:lpstr>
      <vt:lpstr>Traumferien</vt:lpstr>
      <vt:lpstr>Traumferien</vt:lpstr>
      <vt:lpstr>Traumferien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„Wenn einer eine Reise tut…“</dc:title>
  <dc:creator>Violaine Bazin</dc:creator>
  <cp:lastModifiedBy>admin admin</cp:lastModifiedBy>
  <cp:revision>13</cp:revision>
  <dcterms:created xsi:type="dcterms:W3CDTF">2015-09-10T18:58:06Z</dcterms:created>
  <dcterms:modified xsi:type="dcterms:W3CDTF">2015-09-14T07:59:19Z</dcterms:modified>
</cp:coreProperties>
</file>