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8 - Übungen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S.85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Nach dem Tod des Herzogs von Brabant herrschte Telramund über Brabant.          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Eines Tages kam Lohengrin auf einem Schwan.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Zuerst besiegte er Telramund.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Danach heiratete er Elsa.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Nachdem Elsa Lohengrin nach seinem Namen gefragt hatte, musste Lohengrin zurückkehren. 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Danach wurde Gottfried Herrscher von Brabant.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S.86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Die Schlossbesichtigung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Die Museumsführerin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Das Theaterstück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Die Opernaufführung 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Die Entdeckungsreise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Das Bühnenbild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Die Heldentat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S.86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alt, jung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schön, hässlich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groß, klein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treu, untreu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schuldig, unschuldig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 feige, mutig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bekannt, unbekannt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schwach, stark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glücklich, unglücklich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traurig, fröhlich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richtig, falsch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sicher, unsicher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3 S.86       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désagréable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sans réponse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sans importance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invincible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agité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invisible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mal à l'aise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de mauvaise grâce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indépendant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1 S.134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Ludwig ertrank in Starnberger See. Sein Onkel übernahm die Herrschaft über Bayern.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Die Führerin ist eine echte Bayerin. Ihre Erklärungen waren sehr interessant.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Ludwig II. ließ Schlösser bauen. Ihre Schönheit zieht Touristen aus der ganzen Welt an.          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Richard Wagner befand sich in einer schwierigen finanziellen Lage. Der König bewunderte seine Werke.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Meine Cousine hat einen Ausflug nach Neuschwanstein gemacht. Ihre Austauschpartnerin wohnt in München.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2 S.134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Ludwig II., von dem wir im Deutschunterricht gesprochen haben, wurde 1845 geboren.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Die Schlösser, die er bauen ließ, werden heute von vielen Touristen besichtigt.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Der König, den man den Märchenkönig nennt, ist in Bayern immer noch sehr beliebt.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 Er schwärmte für Wagners Opern, dessen Themen und Figuren ihn faszinierten.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Die Minister, denen der König von seinen Bauplänen erzählte, konnten ihn nicht verstehen.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Er zog sich dann in eine Traumwelt zurück, in der das Leben schön und fantasievoll war.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Ludwig, dessen Bruder Otto zum neuen König wurde, ertrank 1886 im Starnberger See.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3 S.134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329" indent="-354329" defTabSz="283463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Wenn Ludwig nicht so viel Geld für seine Schlösser ausgegeben hätte, hätten ihn seine Minister nicht entmündigt.</a:t>
            </a:r>
            <a:endParaRPr sz="2232">
              <a:solidFill>
                <a:srgbClr val="FFFFFF"/>
              </a:solidFill>
            </a:endParaRPr>
          </a:p>
          <a:p>
            <a:pPr lvl="0" marL="354329" indent="-354329" defTabSz="283463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Wenn die Sagenwelt ihn nicht so fasziniert hätte, hätte er sich nicht aus der wirklichen Welt zurückgezogen.</a:t>
            </a:r>
            <a:endParaRPr sz="2232">
              <a:solidFill>
                <a:srgbClr val="FFFFFF"/>
              </a:solidFill>
            </a:endParaRPr>
          </a:p>
          <a:p>
            <a:pPr lvl="0" marL="354329" indent="-354329" defTabSz="283463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Wenn Wagner Ludwig nicht getroffen hätte, hätte er von ihm kein Geld für sein Festspielhaus bekommen.</a:t>
            </a:r>
            <a:endParaRPr sz="2232">
              <a:solidFill>
                <a:srgbClr val="FFFFFF"/>
              </a:solidFill>
            </a:endParaRPr>
          </a:p>
          <a:p>
            <a:pPr lvl="0" marL="354329" indent="-354329" defTabSz="283463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Wenn Ludwig kein romantischer Mensch gewesen wäre, hätte man ihn nicht den Märchenkönig genannt.</a:t>
            </a:r>
            <a:endParaRPr sz="2232">
              <a:solidFill>
                <a:srgbClr val="FFFFFF"/>
              </a:solidFill>
            </a:endParaRPr>
          </a:p>
          <a:p>
            <a:pPr lvl="0" marL="354329" indent="-354329" defTabSz="283463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Wenn sein Bruder ihm geholfen hätte, wäre er nicht entmündigt worden.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4 S.135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Nach dem Tod des alten Herzogs herrschte Graf Telramund über Brabant.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Während der König mit Telramund sprach, erschien der Ritter,  der Elsa heiraten sollte.          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Aber zuerst musste er gegen Telramund  kämpfen.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Vor der Hochzeit versprach Elsa, dass sie den geliebten Ritter nie nach seiner Identität fragen würde.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Nachdem Elsa ihren Ehemann die verbotene Frage gestellt hatte, musste sie verschwinden.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Danach starb sie vor Kummer.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Bevor Lohengrin verschwand, erklärte er Gottfried zum neuen Herrscher von Brabant.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Nach dem Ludwig mit 16 Jahren eine Aufführung von Lohengrin gesehen hatte, konnte er Wagners Musik nicht mehr vergessen.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S.82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die Führerin nicht so interessant gewesen wäre, hätte ich bei der Führung weniger aufgepasst.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Ludwig II. noch mehr Geld gehabt hätte, hätte er noch verrückte eure Sachen gemacht.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der König nicht spazieren gegangen wäre, wäre er nicht im See ertrunken.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der König sich nicht für die Märchenwelt interessiert hätte, hätte er nie Neuschwanstein gebaut.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S.82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Der Physiker, dessen Theorien die Physik revolutioniert haben, war Albert Einstein.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Die bayerische Herzogin, deren berühmter Cousin auf mysteriöse Weise starb, war Sissi.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Der Komponist, dessen Vater Leopold hieß und Vizekapellmeister und Hofkomponist war, war Wolfgang Amadeus Mozart.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Die Schauspielerin, deren erster Mann Regisseur war und ihr die erste Rolle in dem Film „der blaue Engel“ gab. war Marlene Dietrich.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