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re et sous-titre">
    <p:spTree>
      <p:nvGrpSpPr>
        <p:cNvPr id="1" name=""/>
        <p:cNvGrpSpPr/>
        <p:nvPr/>
      </p:nvGrpSpPr>
      <p:grpSpPr>
        <a:xfrm>
          <a:off x="0" y="0"/>
          <a:ext cx="0" cy="0"/>
          <a:chOff x="0" y="0"/>
          <a:chExt cx="0" cy="0"/>
        </a:xfrm>
      </p:grpSpPr>
      <p:sp>
        <p:nvSpPr>
          <p:cNvPr id="5" name="Shape 5"/>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Texte du titre</a:t>
            </a:r>
          </a:p>
        </p:txBody>
      </p:sp>
      <p:sp>
        <p:nvSpPr>
          <p:cNvPr id="6" name="Shape 6"/>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Texte niveau 1</a:t>
            </a:r>
            <a:endParaRPr sz="3600">
              <a:solidFill>
                <a:srgbClr val="FFFFFF"/>
              </a:solidFill>
            </a:endParaRPr>
          </a:p>
          <a:p>
            <a:pPr lvl="1">
              <a:defRPr sz="1800">
                <a:solidFill>
                  <a:srgbClr val="000000"/>
                </a:solidFill>
              </a:defRPr>
            </a:pPr>
            <a:r>
              <a:rPr sz="3600">
                <a:solidFill>
                  <a:srgbClr val="FFFFFF"/>
                </a:solidFill>
              </a:rPr>
              <a:t>Texte niveau 2</a:t>
            </a:r>
            <a:endParaRPr sz="3600">
              <a:solidFill>
                <a:srgbClr val="FFFFFF"/>
              </a:solidFill>
            </a:endParaRPr>
          </a:p>
          <a:p>
            <a:pPr lvl="2">
              <a:defRPr sz="1800">
                <a:solidFill>
                  <a:srgbClr val="000000"/>
                </a:solidFill>
              </a:defRPr>
            </a:pPr>
            <a:r>
              <a:rPr sz="3600">
                <a:solidFill>
                  <a:srgbClr val="FFFFFF"/>
                </a:solidFill>
              </a:rPr>
              <a:t>Texte niveau 3</a:t>
            </a:r>
            <a:endParaRPr sz="3600">
              <a:solidFill>
                <a:srgbClr val="FFFFFF"/>
              </a:solidFill>
            </a:endParaRPr>
          </a:p>
          <a:p>
            <a:pPr lvl="3">
              <a:defRPr sz="1800">
                <a:solidFill>
                  <a:srgbClr val="000000"/>
                </a:solidFill>
              </a:defRPr>
            </a:pPr>
            <a:r>
              <a:rPr sz="3600">
                <a:solidFill>
                  <a:srgbClr val="FFFFFF"/>
                </a:solidFill>
              </a:rPr>
              <a:t>Texte niveau 4</a:t>
            </a:r>
            <a:endParaRPr sz="3600">
              <a:solidFill>
                <a:srgbClr val="FFFFFF"/>
              </a:solidFill>
            </a:endParaRPr>
          </a:p>
          <a:p>
            <a:pPr lvl="4">
              <a:defRPr sz="1800">
                <a:solidFill>
                  <a:srgbClr val="000000"/>
                </a:solidFill>
              </a:defRPr>
            </a:pPr>
            <a:r>
              <a:rPr sz="3600">
                <a:solidFill>
                  <a:srgbClr val="FFFFFF"/>
                </a:solidFill>
              </a:rPr>
              <a:t>Texte niveau 5</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8" name="Shape 8"/>
          <p:cNvSpPr/>
          <p:nvPr>
            <p:ph type="title"/>
          </p:nvPr>
        </p:nvSpPr>
        <p:spPr>
          <a:xfrm>
            <a:off x="1181100" y="6794500"/>
            <a:ext cx="10642600" cy="1511300"/>
          </a:xfrm>
          <a:prstGeom prst="rect">
            <a:avLst/>
          </a:prstGeom>
        </p:spPr>
        <p:txBody>
          <a:bodyPr/>
          <a:lstStyle/>
          <a:p>
            <a:pPr lvl="0">
              <a:defRPr sz="1800">
                <a:solidFill>
                  <a:srgbClr val="000000"/>
                </a:solidFill>
              </a:defRPr>
            </a:pPr>
            <a:r>
              <a:rPr sz="7200">
                <a:solidFill>
                  <a:srgbClr val="FFFFFF"/>
                </a:solidFill>
              </a:rPr>
              <a:t>Texte du titre</a:t>
            </a:r>
          </a:p>
        </p:txBody>
      </p:sp>
      <p:sp>
        <p:nvSpPr>
          <p:cNvPr id="9" name="Shape 9"/>
          <p:cNvSpPr/>
          <p:nvPr>
            <p:ph type="body"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Texte niveau 1</a:t>
            </a:r>
            <a:endParaRPr sz="3600">
              <a:solidFill>
                <a:srgbClr val="FFFFFF"/>
              </a:solidFill>
            </a:endParaRPr>
          </a:p>
          <a:p>
            <a:pPr lvl="1">
              <a:defRPr sz="1800">
                <a:solidFill>
                  <a:srgbClr val="000000"/>
                </a:solidFill>
              </a:defRPr>
            </a:pPr>
            <a:r>
              <a:rPr sz="3600">
                <a:solidFill>
                  <a:srgbClr val="FFFFFF"/>
                </a:solidFill>
              </a:rPr>
              <a:t>Texte niveau 2</a:t>
            </a:r>
            <a:endParaRPr sz="3600">
              <a:solidFill>
                <a:srgbClr val="FFFFFF"/>
              </a:solidFill>
            </a:endParaRPr>
          </a:p>
          <a:p>
            <a:pPr lvl="2">
              <a:defRPr sz="1800">
                <a:solidFill>
                  <a:srgbClr val="000000"/>
                </a:solidFill>
              </a:defRPr>
            </a:pPr>
            <a:r>
              <a:rPr sz="3600">
                <a:solidFill>
                  <a:srgbClr val="FFFFFF"/>
                </a:solidFill>
              </a:rPr>
              <a:t>Texte niveau 3</a:t>
            </a:r>
            <a:endParaRPr sz="3600">
              <a:solidFill>
                <a:srgbClr val="FFFFFF"/>
              </a:solidFill>
            </a:endParaRPr>
          </a:p>
          <a:p>
            <a:pPr lvl="3">
              <a:defRPr sz="1800">
                <a:solidFill>
                  <a:srgbClr val="000000"/>
                </a:solidFill>
              </a:defRPr>
            </a:pPr>
            <a:r>
              <a:rPr sz="3600">
                <a:solidFill>
                  <a:srgbClr val="FFFFFF"/>
                </a:solidFill>
              </a:rPr>
              <a:t>Texte niveau 4</a:t>
            </a:r>
            <a:endParaRPr sz="3600">
              <a:solidFill>
                <a:srgbClr val="FFFFFF"/>
              </a:solidFill>
            </a:endParaRPr>
          </a:p>
          <a:p>
            <a:pPr lvl="4">
              <a:defRPr sz="1800">
                <a:solidFill>
                  <a:srgbClr val="000000"/>
                </a:solidFill>
              </a:defRPr>
            </a:pPr>
            <a:r>
              <a:rPr sz="3600">
                <a:solidFill>
                  <a:srgbClr val="FFFFFF"/>
                </a:solidFill>
              </a:rPr>
              <a:t>Texte niveau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11" name="Shape 1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Texte du titre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13" name="Shape 13"/>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Texte du titre</a:t>
            </a:r>
          </a:p>
        </p:txBody>
      </p:sp>
      <p:sp>
        <p:nvSpPr>
          <p:cNvPr id="14" name="Shape 14"/>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Texte niveau 1</a:t>
            </a:r>
            <a:endParaRPr sz="3600">
              <a:solidFill>
                <a:srgbClr val="FFFFFF"/>
              </a:solidFill>
            </a:endParaRPr>
          </a:p>
          <a:p>
            <a:pPr lvl="1">
              <a:defRPr sz="1800">
                <a:solidFill>
                  <a:srgbClr val="000000"/>
                </a:solidFill>
              </a:defRPr>
            </a:pPr>
            <a:r>
              <a:rPr sz="3600">
                <a:solidFill>
                  <a:srgbClr val="FFFFFF"/>
                </a:solidFill>
              </a:rPr>
              <a:t>Texte niveau 2</a:t>
            </a:r>
            <a:endParaRPr sz="3600">
              <a:solidFill>
                <a:srgbClr val="FFFFFF"/>
              </a:solidFill>
            </a:endParaRPr>
          </a:p>
          <a:p>
            <a:pPr lvl="2">
              <a:defRPr sz="1800">
                <a:solidFill>
                  <a:srgbClr val="000000"/>
                </a:solidFill>
              </a:defRPr>
            </a:pPr>
            <a:r>
              <a:rPr sz="3600">
                <a:solidFill>
                  <a:srgbClr val="FFFFFF"/>
                </a:solidFill>
              </a:rPr>
              <a:t>Texte niveau 3</a:t>
            </a:r>
            <a:endParaRPr sz="3600">
              <a:solidFill>
                <a:srgbClr val="FFFFFF"/>
              </a:solidFill>
            </a:endParaRPr>
          </a:p>
          <a:p>
            <a:pPr lvl="3">
              <a:defRPr sz="1800">
                <a:solidFill>
                  <a:srgbClr val="000000"/>
                </a:solidFill>
              </a:defRPr>
            </a:pPr>
            <a:r>
              <a:rPr sz="3600">
                <a:solidFill>
                  <a:srgbClr val="FFFFFF"/>
                </a:solidFill>
              </a:rPr>
              <a:t>Texte niveau 4</a:t>
            </a:r>
            <a:endParaRPr sz="3600">
              <a:solidFill>
                <a:srgbClr val="FFFFFF"/>
              </a:solidFill>
            </a:endParaRPr>
          </a:p>
          <a:p>
            <a:pPr lvl="4">
              <a:defRPr sz="1800">
                <a:solidFill>
                  <a:srgbClr val="000000"/>
                </a:solidFill>
              </a:defRPr>
            </a:pPr>
            <a:r>
              <a:rPr sz="3600">
                <a:solidFill>
                  <a:srgbClr val="FFFFFF"/>
                </a:solidFill>
              </a:rPr>
              <a:t>Texte niveau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FFFFFF"/>
                </a:solidFill>
              </a:rPr>
              <a:t>Texte du titre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FFFFFF"/>
                </a:solidFill>
              </a:rPr>
              <a:t>Texte du titre</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Texte niveau 1</a:t>
            </a:r>
            <a:endParaRPr sz="3600">
              <a:solidFill>
                <a:srgbClr val="FFFFFF"/>
              </a:solidFill>
            </a:endParaRPr>
          </a:p>
          <a:p>
            <a:pPr lvl="1">
              <a:defRPr sz="1800">
                <a:solidFill>
                  <a:srgbClr val="000000"/>
                </a:solidFill>
              </a:defRPr>
            </a:pPr>
            <a:r>
              <a:rPr sz="3600">
                <a:solidFill>
                  <a:srgbClr val="FFFFFF"/>
                </a:solidFill>
              </a:rPr>
              <a:t>Texte niveau 2</a:t>
            </a:r>
            <a:endParaRPr sz="3600">
              <a:solidFill>
                <a:srgbClr val="FFFFFF"/>
              </a:solidFill>
            </a:endParaRPr>
          </a:p>
          <a:p>
            <a:pPr lvl="2">
              <a:defRPr sz="1800">
                <a:solidFill>
                  <a:srgbClr val="000000"/>
                </a:solidFill>
              </a:defRPr>
            </a:pPr>
            <a:r>
              <a:rPr sz="3600">
                <a:solidFill>
                  <a:srgbClr val="FFFFFF"/>
                </a:solidFill>
              </a:rPr>
              <a:t>Texte niveau 3</a:t>
            </a:r>
            <a:endParaRPr sz="3600">
              <a:solidFill>
                <a:srgbClr val="FFFFFF"/>
              </a:solidFill>
            </a:endParaRPr>
          </a:p>
          <a:p>
            <a:pPr lvl="3">
              <a:defRPr sz="1800">
                <a:solidFill>
                  <a:srgbClr val="000000"/>
                </a:solidFill>
              </a:defRPr>
            </a:pPr>
            <a:r>
              <a:rPr sz="3600">
                <a:solidFill>
                  <a:srgbClr val="FFFFFF"/>
                </a:solidFill>
              </a:rPr>
              <a:t>Texte niveau 4</a:t>
            </a:r>
            <a:endParaRPr sz="3600">
              <a:solidFill>
                <a:srgbClr val="FFFFFF"/>
              </a:solidFill>
            </a:endParaRPr>
          </a:p>
          <a:p>
            <a:pPr lvl="4">
              <a:defRPr sz="1800">
                <a:solidFill>
                  <a:srgbClr val="000000"/>
                </a:solidFill>
              </a:defRPr>
            </a:pPr>
            <a:r>
              <a:rPr sz="3600">
                <a:solidFill>
                  <a:srgbClr val="FFFFFF"/>
                </a:solidFill>
              </a:rPr>
              <a:t>Texte niveau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FFFFFF"/>
                </a:solidFill>
              </a:rPr>
              <a:t>Texte du titre</a:t>
            </a:r>
          </a:p>
        </p:txBody>
      </p:sp>
      <p:sp>
        <p:nvSpPr>
          <p:cNvPr id="22" name="Shape 22"/>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Texte niveau 1</a:t>
            </a:r>
            <a:endParaRPr sz="3200">
              <a:solidFill>
                <a:srgbClr val="FFFFFF"/>
              </a:solidFill>
            </a:endParaRPr>
          </a:p>
          <a:p>
            <a:pPr lvl="1">
              <a:defRPr sz="1800">
                <a:solidFill>
                  <a:srgbClr val="000000"/>
                </a:solidFill>
              </a:defRPr>
            </a:pPr>
            <a:r>
              <a:rPr sz="3200">
                <a:solidFill>
                  <a:srgbClr val="FFFFFF"/>
                </a:solidFill>
              </a:rPr>
              <a:t>Texte niveau 2</a:t>
            </a:r>
            <a:endParaRPr sz="3200">
              <a:solidFill>
                <a:srgbClr val="FFFFFF"/>
              </a:solidFill>
            </a:endParaRPr>
          </a:p>
          <a:p>
            <a:pPr lvl="2">
              <a:defRPr sz="1800">
                <a:solidFill>
                  <a:srgbClr val="000000"/>
                </a:solidFill>
              </a:defRPr>
            </a:pPr>
            <a:r>
              <a:rPr sz="3200">
                <a:solidFill>
                  <a:srgbClr val="FFFFFF"/>
                </a:solidFill>
              </a:rPr>
              <a:t>Texte niveau 3</a:t>
            </a:r>
            <a:endParaRPr sz="3200">
              <a:solidFill>
                <a:srgbClr val="FFFFFF"/>
              </a:solidFill>
            </a:endParaRPr>
          </a:p>
          <a:p>
            <a:pPr lvl="3">
              <a:defRPr sz="1800">
                <a:solidFill>
                  <a:srgbClr val="000000"/>
                </a:solidFill>
              </a:defRPr>
            </a:pPr>
            <a:r>
              <a:rPr sz="3200">
                <a:solidFill>
                  <a:srgbClr val="FFFFFF"/>
                </a:solidFill>
              </a:rPr>
              <a:t>Texte niveau 4</a:t>
            </a:r>
            <a:endParaRPr sz="3200">
              <a:solidFill>
                <a:srgbClr val="FFFFFF"/>
              </a:solidFill>
            </a:endParaRPr>
          </a:p>
          <a:p>
            <a:pPr lvl="4">
              <a:defRPr sz="1800">
                <a:solidFill>
                  <a:srgbClr val="000000"/>
                </a:solidFill>
              </a:defRPr>
            </a:pPr>
            <a:r>
              <a:rPr sz="3200">
                <a:solidFill>
                  <a:srgbClr val="FFFFFF"/>
                </a:solidFill>
              </a:rPr>
              <a:t>Texte niveau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24" name="Shape 24"/>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Texte niveau 1</a:t>
            </a:r>
            <a:endParaRPr sz="3600">
              <a:solidFill>
                <a:srgbClr val="FFFFFF"/>
              </a:solidFill>
            </a:endParaRPr>
          </a:p>
          <a:p>
            <a:pPr lvl="1">
              <a:defRPr sz="1800">
                <a:solidFill>
                  <a:srgbClr val="000000"/>
                </a:solidFill>
              </a:defRPr>
            </a:pPr>
            <a:r>
              <a:rPr sz="3600">
                <a:solidFill>
                  <a:srgbClr val="FFFFFF"/>
                </a:solidFill>
              </a:rPr>
              <a:t>Texte niveau 2</a:t>
            </a:r>
            <a:endParaRPr sz="3600">
              <a:solidFill>
                <a:srgbClr val="FFFFFF"/>
              </a:solidFill>
            </a:endParaRPr>
          </a:p>
          <a:p>
            <a:pPr lvl="2">
              <a:defRPr sz="1800">
                <a:solidFill>
                  <a:srgbClr val="000000"/>
                </a:solidFill>
              </a:defRPr>
            </a:pPr>
            <a:r>
              <a:rPr sz="3600">
                <a:solidFill>
                  <a:srgbClr val="FFFFFF"/>
                </a:solidFill>
              </a:rPr>
              <a:t>Texte niveau 3</a:t>
            </a:r>
            <a:endParaRPr sz="3600">
              <a:solidFill>
                <a:srgbClr val="FFFFFF"/>
              </a:solidFill>
            </a:endParaRPr>
          </a:p>
          <a:p>
            <a:pPr lvl="3">
              <a:defRPr sz="1800">
                <a:solidFill>
                  <a:srgbClr val="000000"/>
                </a:solidFill>
              </a:defRPr>
            </a:pPr>
            <a:r>
              <a:rPr sz="3600">
                <a:solidFill>
                  <a:srgbClr val="FFFFFF"/>
                </a:solidFill>
              </a:rPr>
              <a:t>Texte niveau 4</a:t>
            </a:r>
            <a:endParaRPr sz="3600">
              <a:solidFill>
                <a:srgbClr val="FFFFFF"/>
              </a:solidFill>
            </a:endParaRPr>
          </a:p>
          <a:p>
            <a:pPr lvl="4">
              <a:defRPr sz="1800">
                <a:solidFill>
                  <a:srgbClr val="000000"/>
                </a:solidFill>
              </a:defRPr>
            </a:pPr>
            <a:r>
              <a:rPr sz="3600">
                <a:solidFill>
                  <a:srgbClr val="FFFFFF"/>
                </a:solidFill>
              </a:rPr>
              <a:t>Texte niveau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FFFFFF"/>
                </a:solidFill>
              </a:rPr>
              <a:t>Texte du titre</a:t>
            </a:r>
          </a:p>
        </p:txBody>
      </p:sp>
      <p:sp>
        <p:nvSpPr>
          <p:cNvPr id="3" name="Shape 3"/>
          <p:cNvSpPr/>
          <p:nvPr>
            <p:ph type="body" idx="1"/>
          </p:nvPr>
        </p:nvSpPr>
        <p:spPr>
          <a:xfrm>
            <a:off x="1270000" y="2768600"/>
            <a:ext cx="10464800" cy="574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FFFFFF"/>
                </a:solidFill>
              </a:rPr>
              <a:t>Texte niveau 1</a:t>
            </a:r>
            <a:endParaRPr sz="3600">
              <a:solidFill>
                <a:srgbClr val="FFFFFF"/>
              </a:solidFill>
            </a:endParaRPr>
          </a:p>
          <a:p>
            <a:pPr lvl="1">
              <a:defRPr sz="1800">
                <a:solidFill>
                  <a:srgbClr val="000000"/>
                </a:solidFill>
              </a:defRPr>
            </a:pPr>
            <a:r>
              <a:rPr sz="3600">
                <a:solidFill>
                  <a:srgbClr val="FFFFFF"/>
                </a:solidFill>
              </a:rPr>
              <a:t>Texte niveau 2</a:t>
            </a:r>
            <a:endParaRPr sz="3600">
              <a:solidFill>
                <a:srgbClr val="FFFFFF"/>
              </a:solidFill>
            </a:endParaRPr>
          </a:p>
          <a:p>
            <a:pPr lvl="2">
              <a:defRPr sz="1800">
                <a:solidFill>
                  <a:srgbClr val="000000"/>
                </a:solidFill>
              </a:defRPr>
            </a:pPr>
            <a:r>
              <a:rPr sz="3600">
                <a:solidFill>
                  <a:srgbClr val="FFFFFF"/>
                </a:solidFill>
              </a:rPr>
              <a:t>Texte niveau 3</a:t>
            </a:r>
            <a:endParaRPr sz="3600">
              <a:solidFill>
                <a:srgbClr val="FFFFFF"/>
              </a:solidFill>
            </a:endParaRPr>
          </a:p>
          <a:p>
            <a:pPr lvl="3">
              <a:defRPr sz="1800">
                <a:solidFill>
                  <a:srgbClr val="000000"/>
                </a:solidFill>
              </a:defRPr>
            </a:pPr>
            <a:r>
              <a:rPr sz="3600">
                <a:solidFill>
                  <a:srgbClr val="FFFFFF"/>
                </a:solidFill>
              </a:rPr>
              <a:t>Texte niveau 4</a:t>
            </a:r>
            <a:endParaRPr sz="3600">
              <a:solidFill>
                <a:srgbClr val="FFFFFF"/>
              </a:solidFill>
            </a:endParaRPr>
          </a:p>
          <a:p>
            <a:pPr lvl="4">
              <a:defRPr sz="1800">
                <a:solidFill>
                  <a:srgbClr val="000000"/>
                </a:solidFill>
              </a:defRPr>
            </a:pPr>
            <a:r>
              <a:rPr sz="3600">
                <a:solidFill>
                  <a:srgbClr val="FFFFFF"/>
                </a:solidFill>
              </a:rPr>
              <a:t>Texte niveau 5</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3"/>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3"/>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3"/>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3"/>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3"/>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idx="4294967295"/>
          </p:nvPr>
        </p:nvSpPr>
        <p:spPr>
          <a:xfrm>
            <a:off x="1330912" y="2060371"/>
            <a:ext cx="10708451" cy="1542560"/>
          </a:xfrm>
          <a:prstGeom prst="rect">
            <a:avLst/>
          </a:prstGeom>
          <a:blipFill>
            <a:blip r:embed="rId2"/>
          </a:blipFill>
          <a:ln w="9525">
            <a:bevel/>
          </a:ln>
          <a:effectLst>
            <a:outerShdw sx="100000" sy="100000" kx="0" ky="0" algn="b" rotWithShape="0" blurRad="63500" dist="0" dir="16200000">
              <a:srgbClr val="000000">
                <a:alpha val="50000"/>
              </a:srgbClr>
            </a:outerShdw>
          </a:effectLst>
        </p:spPr>
        <p:txBody>
          <a:bodyPr anchor="b"/>
          <a:lstStyle/>
          <a:p>
            <a:pPr lvl="0">
              <a:defRPr sz="1800">
                <a:solidFill>
                  <a:srgbClr val="000000"/>
                </a:solidFill>
              </a:defRPr>
            </a:pPr>
            <a:r>
              <a:rPr sz="7200">
                <a:solidFill>
                  <a:srgbClr val="FFFFFF"/>
                </a:solidFill>
              </a:rPr>
              <a:t>GUTE FAHRT3</a:t>
            </a:r>
          </a:p>
        </p:txBody>
      </p:sp>
      <p:sp>
        <p:nvSpPr>
          <p:cNvPr id="33" name="Shape 33"/>
          <p:cNvSpPr/>
          <p:nvPr>
            <p:ph type="body" idx="4294967295"/>
          </p:nvPr>
        </p:nvSpPr>
        <p:spPr>
          <a:xfrm>
            <a:off x="3931110" y="5260297"/>
            <a:ext cx="5850685" cy="1442893"/>
          </a:xfrm>
          <a:prstGeom prst="rect">
            <a:avLst/>
          </a:prstGeom>
        </p:spPr>
        <p:txBody>
          <a:bodyPr anchor="t"/>
          <a:lstStyle>
            <a:lvl1pPr marL="0" indent="0" algn="ctr">
              <a:spcBef>
                <a:spcPts val="0"/>
              </a:spcBef>
              <a:buSzTx/>
              <a:buNone/>
              <a:defRPr sz="3200">
                <a:effectLst>
                  <a:outerShdw sx="100000" sy="100000" kx="0" ky="0" algn="b" rotWithShape="0" blurRad="63500" dist="25400" dir="2700000">
                    <a:srgbClr val="000000">
                      <a:alpha val="70000"/>
                    </a:srgbClr>
                  </a:outerShdw>
                </a:effectLst>
              </a:defRPr>
            </a:lvl1pPr>
          </a:lstStyle>
          <a:p>
            <a:pPr lvl="0">
              <a:defRPr sz="1800">
                <a:solidFill>
                  <a:srgbClr val="000000"/>
                </a:solidFill>
                <a:effectLst/>
              </a:defRPr>
            </a:pPr>
            <a:r>
              <a:rPr sz="3200">
                <a:solidFill>
                  <a:srgbClr val="FFFFFF"/>
                </a:solidFill>
                <a:effectLst>
                  <a:outerShdw sx="100000" sy="100000" kx="0" ky="0" algn="b" rotWithShape="0" blurRad="63500" dist="25400" dir="2700000">
                    <a:srgbClr val="000000">
                      <a:alpha val="70000"/>
                    </a:srgbClr>
                  </a:outerShdw>
                </a:effectLst>
              </a:rPr>
              <a:t>Kapitel 3 - Übungen</a:t>
            </a:r>
          </a:p>
        </p:txBody>
      </p:sp>
      <p:pic>
        <p:nvPicPr>
          <p:cNvPr id="34" name=""/>
          <p:cNvPicPr/>
          <p:nvPr/>
        </p:nvPicPr>
        <p:blipFill>
          <a:blip r:embed="rId3">
            <a:extLst/>
          </a:blip>
          <a:stretch>
            <a:fillRect/>
          </a:stretch>
        </p:blipFill>
        <p:spPr>
          <a:xfrm>
            <a:off x="1394277" y="1952421"/>
            <a:ext cx="10924351" cy="1758460"/>
          </a:xfrm>
          <a:prstGeom prst="rect">
            <a:avLst/>
          </a:prstGeom>
          <a:effectLst>
            <a:outerShdw sx="100000" sy="100000" kx="0" ky="0" algn="b" rotWithShape="0" blurRad="63500" dist="0" dir="16200000">
              <a:srgbClr val="000000">
                <a:alpha val="50000"/>
              </a:srgbClr>
            </a:outerShdw>
          </a:effectLst>
        </p:spPr>
      </p:pic>
      <p:sp>
        <p:nvSpPr>
          <p:cNvPr id="35" name="Shape 35"/>
          <p:cNvSpPr/>
          <p:nvPr/>
        </p:nvSpPr>
        <p:spPr>
          <a:xfrm>
            <a:off x="3931110" y="5260297"/>
            <a:ext cx="5850685" cy="14428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defRPr sz="3200">
                <a:effectLst>
                  <a:outerShdw sx="100000" sy="100000" kx="0" ky="0" algn="b" rotWithShape="0" blurRad="63500" dist="25400" dir="2700000">
                    <a:srgbClr val="000000">
                      <a:alpha val="70000"/>
                    </a:srgbClr>
                  </a:outerShdw>
                </a:effectLst>
              </a:defRPr>
            </a:lvl1pPr>
          </a:lstStyle>
          <a:p>
            <a:pPr lvl="0">
              <a:defRPr sz="1800">
                <a:solidFill>
                  <a:srgbClr val="000000"/>
                </a:solidFill>
                <a:effectLst/>
              </a:defRPr>
            </a:pPr>
            <a:r>
              <a:rPr sz="3200">
                <a:solidFill>
                  <a:srgbClr val="FFFFFF"/>
                </a:solidFill>
                <a:effectLst>
                  <a:outerShdw sx="100000" sy="100000" kx="0" ky="0" algn="b" rotWithShape="0" blurRad="63500" dist="25400" dir="2700000">
                    <a:srgbClr val="000000">
                      <a:alpha val="70000"/>
                    </a:srgbClr>
                  </a:outerShdw>
                </a:effectLst>
              </a:rPr>
              <a:t>Kapitel 3 - Übungen</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defRPr sz="1800">
                <a:solidFill>
                  <a:srgbClr val="000000"/>
                </a:solidFill>
              </a:defRPr>
            </a:pPr>
            <a:r>
              <a:rPr sz="7200">
                <a:solidFill>
                  <a:srgbClr val="FFFFFF"/>
                </a:solidFill>
              </a:rPr>
              <a:t>Übung 1 S.54 KB  </a:t>
            </a:r>
          </a:p>
        </p:txBody>
      </p:sp>
      <p:sp>
        <p:nvSpPr>
          <p:cNvPr id="38" name="Shape 38"/>
          <p:cNvSpPr/>
          <p:nvPr>
            <p:ph type="body" idx="1"/>
          </p:nvPr>
        </p:nvSpPr>
        <p:spPr>
          <a:prstGeom prst="rect">
            <a:avLst/>
          </a:prstGeom>
        </p:spPr>
        <p:txBody>
          <a:bodyPr/>
          <a:lstStyle/>
          <a:p>
            <a:pPr lvl="0" marL="308610" indent="-308610" defTabSz="246888">
              <a:spcBef>
                <a:spcPts val="1900"/>
              </a:spcBef>
              <a:buBlip>
                <a:blip r:embed="rId2"/>
              </a:buBlip>
              <a:defRPr sz="1800">
                <a:solidFill>
                  <a:srgbClr val="000000"/>
                </a:solidFill>
              </a:defRPr>
            </a:pPr>
            <a:r>
              <a:rPr sz="1944">
                <a:solidFill>
                  <a:srgbClr val="FFFFFF"/>
                </a:solidFill>
              </a:rPr>
              <a:t>Wir wohnten in einem Luxushotel, das direkt am Meer steht.</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Wie heißt das Mädchen, das du immer wieder fotografiert hast?</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Ich suche die Postkarten, die ich gestern am Kiosk gekauft habe.</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Der Freund, den wir besuchen wollten, wohnt in einem kleinen Dorf in Südtirol.</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Meine Schwester, die nicht gern in der Sonne liegt, wollte lieber ins Museum.</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Der Strand, den wir leider erst am letzten Tag entdeckt haben, war wunderschön.</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Mein Sohn, der sein Handy dabei hatte, hat sofort die Notrufnummer gewählt.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38">
                                            <p:bg/>
                                          </p:spTgt>
                                        </p:tgtEl>
                                        <p:attrNameLst>
                                          <p:attrName>style.visibility</p:attrName>
                                        </p:attrNameLst>
                                      </p:cBhvr>
                                      <p:to>
                                        <p:strVal val="visible"/>
                                      </p:to>
                                    </p:set>
                                    <p:animEffect filter="wipe(left)" transition="in">
                                      <p:cBhvr>
                                        <p:cTn id="7" dur="1000"/>
                                        <p:tgtEl>
                                          <p:spTgt spid="38">
                                            <p:bg/>
                                          </p:spTgt>
                                        </p:tgtEl>
                                      </p:cBhvr>
                                    </p:animEffect>
                                  </p:childTnLst>
                                </p:cTn>
                              </p:par>
                              <p:par>
                                <p:cTn id="8" presetClass="entr" presetSubtype="8" presetID="22" grpId="1" fill="hold">
                                  <p:stCondLst>
                                    <p:cond delay="0"/>
                                  </p:stCondLst>
                                  <p:iterate type="el" backwards="0">
                                    <p:tmAbs val="0"/>
                                  </p:iterate>
                                  <p:childTnLst>
                                    <p:set>
                                      <p:cBhvr>
                                        <p:cTn id="9" fill="hold"/>
                                        <p:tgtEl>
                                          <p:spTgt spid="38">
                                            <p:txEl>
                                              <p:pRg st="0" end="0"/>
                                            </p:txEl>
                                          </p:spTgt>
                                        </p:tgtEl>
                                        <p:attrNameLst>
                                          <p:attrName>style.visibility</p:attrName>
                                        </p:attrNameLst>
                                      </p:cBhvr>
                                      <p:to>
                                        <p:strVal val="visible"/>
                                      </p:to>
                                    </p:set>
                                    <p:animEffect filter="wipe(left)" transition="in">
                                      <p:cBhvr>
                                        <p:cTn id="10" dur="1000"/>
                                        <p:tgtEl>
                                          <p:spTgt spid="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38">
                                            <p:txEl>
                                              <p:pRg st="1" end="1"/>
                                            </p:txEl>
                                          </p:spTgt>
                                        </p:tgtEl>
                                        <p:attrNameLst>
                                          <p:attrName>style.visibility</p:attrName>
                                        </p:attrNameLst>
                                      </p:cBhvr>
                                      <p:to>
                                        <p:strVal val="visible"/>
                                      </p:to>
                                    </p:set>
                                    <p:animEffect filter="wipe(left)" transition="in">
                                      <p:cBhvr>
                                        <p:cTn id="15" dur="1000"/>
                                        <p:tgtEl>
                                          <p:spTgt spid="3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38">
                                            <p:txEl>
                                              <p:pRg st="2" end="2"/>
                                            </p:txEl>
                                          </p:spTgt>
                                        </p:tgtEl>
                                        <p:attrNameLst>
                                          <p:attrName>style.visibility</p:attrName>
                                        </p:attrNameLst>
                                      </p:cBhvr>
                                      <p:to>
                                        <p:strVal val="visible"/>
                                      </p:to>
                                    </p:set>
                                    <p:animEffect filter="wipe(left)" transition="in">
                                      <p:cBhvr>
                                        <p:cTn id="20" dur="1000"/>
                                        <p:tgtEl>
                                          <p:spTgt spid="3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38">
                                            <p:txEl>
                                              <p:pRg st="3" end="3"/>
                                            </p:txEl>
                                          </p:spTgt>
                                        </p:tgtEl>
                                        <p:attrNameLst>
                                          <p:attrName>style.visibility</p:attrName>
                                        </p:attrNameLst>
                                      </p:cBhvr>
                                      <p:to>
                                        <p:strVal val="visible"/>
                                      </p:to>
                                    </p:set>
                                    <p:animEffect filter="wipe(left)" transition="in">
                                      <p:cBhvr>
                                        <p:cTn id="25" dur="1000"/>
                                        <p:tgtEl>
                                          <p:spTgt spid="3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38">
                                            <p:txEl>
                                              <p:pRg st="4" end="4"/>
                                            </p:txEl>
                                          </p:spTgt>
                                        </p:tgtEl>
                                        <p:attrNameLst>
                                          <p:attrName>style.visibility</p:attrName>
                                        </p:attrNameLst>
                                      </p:cBhvr>
                                      <p:to>
                                        <p:strVal val="visible"/>
                                      </p:to>
                                    </p:set>
                                    <p:animEffect filter="wipe(left)" transition="in">
                                      <p:cBhvr>
                                        <p:cTn id="30" dur="1000"/>
                                        <p:tgtEl>
                                          <p:spTgt spid="3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38">
                                            <p:txEl>
                                              <p:pRg st="5" end="5"/>
                                            </p:txEl>
                                          </p:spTgt>
                                        </p:tgtEl>
                                        <p:attrNameLst>
                                          <p:attrName>style.visibility</p:attrName>
                                        </p:attrNameLst>
                                      </p:cBhvr>
                                      <p:to>
                                        <p:strVal val="visible"/>
                                      </p:to>
                                    </p:set>
                                    <p:animEffect filter="wipe(left)" transition="in">
                                      <p:cBhvr>
                                        <p:cTn id="35" dur="1000"/>
                                        <p:tgtEl>
                                          <p:spTgt spid="3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1" fill="hold">
                                  <p:stCondLst>
                                    <p:cond delay="0"/>
                                  </p:stCondLst>
                                  <p:iterate type="el" backwards="0">
                                    <p:tmAbs val="0"/>
                                  </p:iterate>
                                  <p:childTnLst>
                                    <p:set>
                                      <p:cBhvr>
                                        <p:cTn id="39" fill="hold"/>
                                        <p:tgtEl>
                                          <p:spTgt spid="38">
                                            <p:txEl>
                                              <p:pRg st="6" end="6"/>
                                            </p:txEl>
                                          </p:spTgt>
                                        </p:tgtEl>
                                        <p:attrNameLst>
                                          <p:attrName>style.visibility</p:attrName>
                                        </p:attrNameLst>
                                      </p:cBhvr>
                                      <p:to>
                                        <p:strVal val="visible"/>
                                      </p:to>
                                    </p:set>
                                    <p:animEffect filter="wipe(left)" transition="in">
                                      <p:cBhvr>
                                        <p:cTn id="40" dur="1000"/>
                                        <p:tgtEl>
                                          <p:spTgt spid="3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defRPr>
            </a:pPr>
            <a:r>
              <a:rPr sz="7200">
                <a:solidFill>
                  <a:srgbClr val="FFFFFF"/>
                </a:solidFill>
              </a:rPr>
              <a:t>Übung 2 S.54 KB</a:t>
            </a:r>
          </a:p>
        </p:txBody>
      </p:sp>
      <p:sp>
        <p:nvSpPr>
          <p:cNvPr id="41" name="Shape 41"/>
          <p:cNvSpPr/>
          <p:nvPr>
            <p:ph type="body" idx="1"/>
          </p:nvPr>
        </p:nvSpPr>
        <p:spPr>
          <a:prstGeom prst="rect">
            <a:avLst/>
          </a:prstGeom>
        </p:spPr>
        <p:txBody>
          <a:bodyPr/>
          <a:lstStyle/>
          <a:p>
            <a:pPr lvl="0" marL="291464" indent="-291464" defTabSz="233172">
              <a:spcBef>
                <a:spcPts val="1800"/>
              </a:spcBef>
              <a:buBlip>
                <a:blip r:embed="rId2"/>
              </a:buBlip>
              <a:defRPr sz="1800">
                <a:solidFill>
                  <a:srgbClr val="000000"/>
                </a:solidFill>
              </a:defRPr>
            </a:pPr>
            <a:r>
              <a:rPr sz="1836">
                <a:solidFill>
                  <a:srgbClr val="FFFFFF"/>
                </a:solidFill>
              </a:rPr>
              <a:t>Ich zeige dir gleich die Fotos, die ich in Venedig gemacht habe.</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Der Fotoapparat, den ich in Italien verloren habe, war ein Weihnachtsgeschenk.</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Unser Hotel, das allen Komfort anbietet, hat eine optimale Lage am Strand.</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Ich brauche den kleinen Kofferschlüssel, der auf der Kommode liegt.</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Gib mir bitte den Stadtplan, den ich gestern gekauft habe.</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Wo ist denn das Souvenir, das ich für Mama mitgebracht habe?</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Erinnerst du dich an diese Verkäuferin in Südtirol, die wir nicht verstehen konnten?</a:t>
            </a:r>
            <a:endParaRPr sz="1836">
              <a:solidFill>
                <a:srgbClr val="FFFFFF"/>
              </a:solidFill>
            </a:endParaRPr>
          </a:p>
          <a:p>
            <a:pPr lvl="0" marL="291464" indent="-291464" defTabSz="233172">
              <a:spcBef>
                <a:spcPts val="1800"/>
              </a:spcBef>
              <a:buBlip>
                <a:blip r:embed="rId2"/>
              </a:buBlip>
              <a:defRPr sz="1800">
                <a:solidFill>
                  <a:srgbClr val="000000"/>
                </a:solidFill>
              </a:defRPr>
            </a:pPr>
            <a:r>
              <a:rPr sz="1836">
                <a:solidFill>
                  <a:srgbClr val="FFFFFF"/>
                </a:solidFill>
              </a:rPr>
              <a:t>Wir haben große Schwierigkeiten mit dem Dialekt  gehabt, den die Leute dort sprechen.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1">
                                            <p:bg/>
                                          </p:spTgt>
                                        </p:tgtEl>
                                        <p:attrNameLst>
                                          <p:attrName>style.visibility</p:attrName>
                                        </p:attrNameLst>
                                      </p:cBhvr>
                                      <p:to>
                                        <p:strVal val="visible"/>
                                      </p:to>
                                    </p:set>
                                    <p:animEffect filter="wipe(left)" transition="in">
                                      <p:cBhvr>
                                        <p:cTn id="7" dur="1000"/>
                                        <p:tgtEl>
                                          <p:spTgt spid="41">
                                            <p:bg/>
                                          </p:spTgt>
                                        </p:tgtEl>
                                      </p:cBhvr>
                                    </p:animEffect>
                                  </p:childTnLst>
                                </p:cTn>
                              </p:par>
                              <p:par>
                                <p:cTn id="8" presetClass="entr" presetSubtype="8" presetID="22" grpId="1" fill="hold">
                                  <p:stCondLst>
                                    <p:cond delay="0"/>
                                  </p:stCondLst>
                                  <p:iterate type="el" backwards="0">
                                    <p:tmAbs val="0"/>
                                  </p:iterate>
                                  <p:childTnLst>
                                    <p:set>
                                      <p:cBhvr>
                                        <p:cTn id="9" fill="hold"/>
                                        <p:tgtEl>
                                          <p:spTgt spid="41">
                                            <p:txEl>
                                              <p:pRg st="0" end="0"/>
                                            </p:txEl>
                                          </p:spTgt>
                                        </p:tgtEl>
                                        <p:attrNameLst>
                                          <p:attrName>style.visibility</p:attrName>
                                        </p:attrNameLst>
                                      </p:cBhvr>
                                      <p:to>
                                        <p:strVal val="visible"/>
                                      </p:to>
                                    </p:set>
                                    <p:animEffect filter="wipe(left)" transition="in">
                                      <p:cBhvr>
                                        <p:cTn id="10" dur="1000"/>
                                        <p:tgtEl>
                                          <p:spTgt spid="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1">
                                            <p:txEl>
                                              <p:pRg st="1" end="1"/>
                                            </p:txEl>
                                          </p:spTgt>
                                        </p:tgtEl>
                                        <p:attrNameLst>
                                          <p:attrName>style.visibility</p:attrName>
                                        </p:attrNameLst>
                                      </p:cBhvr>
                                      <p:to>
                                        <p:strVal val="visible"/>
                                      </p:to>
                                    </p:set>
                                    <p:animEffect filter="wipe(left)" transition="in">
                                      <p:cBhvr>
                                        <p:cTn id="15" dur="1000"/>
                                        <p:tgtEl>
                                          <p:spTgt spid="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41">
                                            <p:txEl>
                                              <p:pRg st="2" end="2"/>
                                            </p:txEl>
                                          </p:spTgt>
                                        </p:tgtEl>
                                        <p:attrNameLst>
                                          <p:attrName>style.visibility</p:attrName>
                                        </p:attrNameLst>
                                      </p:cBhvr>
                                      <p:to>
                                        <p:strVal val="visible"/>
                                      </p:to>
                                    </p:set>
                                    <p:animEffect filter="wipe(left)" transition="in">
                                      <p:cBhvr>
                                        <p:cTn id="20" dur="1000"/>
                                        <p:tgtEl>
                                          <p:spTgt spid="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41">
                                            <p:txEl>
                                              <p:pRg st="3" end="3"/>
                                            </p:txEl>
                                          </p:spTgt>
                                        </p:tgtEl>
                                        <p:attrNameLst>
                                          <p:attrName>style.visibility</p:attrName>
                                        </p:attrNameLst>
                                      </p:cBhvr>
                                      <p:to>
                                        <p:strVal val="visible"/>
                                      </p:to>
                                    </p:set>
                                    <p:animEffect filter="wipe(left)" transition="in">
                                      <p:cBhvr>
                                        <p:cTn id="25" dur="1000"/>
                                        <p:tgtEl>
                                          <p:spTgt spid="4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41">
                                            <p:txEl>
                                              <p:pRg st="4" end="4"/>
                                            </p:txEl>
                                          </p:spTgt>
                                        </p:tgtEl>
                                        <p:attrNameLst>
                                          <p:attrName>style.visibility</p:attrName>
                                        </p:attrNameLst>
                                      </p:cBhvr>
                                      <p:to>
                                        <p:strVal val="visible"/>
                                      </p:to>
                                    </p:set>
                                    <p:animEffect filter="wipe(left)" transition="in">
                                      <p:cBhvr>
                                        <p:cTn id="30" dur="1000"/>
                                        <p:tgtEl>
                                          <p:spTgt spid="4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41">
                                            <p:txEl>
                                              <p:pRg st="5" end="5"/>
                                            </p:txEl>
                                          </p:spTgt>
                                        </p:tgtEl>
                                        <p:attrNameLst>
                                          <p:attrName>style.visibility</p:attrName>
                                        </p:attrNameLst>
                                      </p:cBhvr>
                                      <p:to>
                                        <p:strVal val="visible"/>
                                      </p:to>
                                    </p:set>
                                    <p:animEffect filter="wipe(left)" transition="in">
                                      <p:cBhvr>
                                        <p:cTn id="35" dur="1000"/>
                                        <p:tgtEl>
                                          <p:spTgt spid="4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1" fill="hold">
                                  <p:stCondLst>
                                    <p:cond delay="0"/>
                                  </p:stCondLst>
                                  <p:iterate type="el" backwards="0">
                                    <p:tmAbs val="0"/>
                                  </p:iterate>
                                  <p:childTnLst>
                                    <p:set>
                                      <p:cBhvr>
                                        <p:cTn id="39" fill="hold"/>
                                        <p:tgtEl>
                                          <p:spTgt spid="41">
                                            <p:txEl>
                                              <p:pRg st="6" end="6"/>
                                            </p:txEl>
                                          </p:spTgt>
                                        </p:tgtEl>
                                        <p:attrNameLst>
                                          <p:attrName>style.visibility</p:attrName>
                                        </p:attrNameLst>
                                      </p:cBhvr>
                                      <p:to>
                                        <p:strVal val="visible"/>
                                      </p:to>
                                    </p:set>
                                    <p:animEffect filter="wipe(left)" transition="in">
                                      <p:cBhvr>
                                        <p:cTn id="40" dur="1000"/>
                                        <p:tgtEl>
                                          <p:spTgt spid="4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1" fill="hold">
                                  <p:stCondLst>
                                    <p:cond delay="0"/>
                                  </p:stCondLst>
                                  <p:iterate type="el" backwards="0">
                                    <p:tmAbs val="0"/>
                                  </p:iterate>
                                  <p:childTnLst>
                                    <p:set>
                                      <p:cBhvr>
                                        <p:cTn id="44" fill="hold"/>
                                        <p:tgtEl>
                                          <p:spTgt spid="41">
                                            <p:txEl>
                                              <p:pRg st="7" end="7"/>
                                            </p:txEl>
                                          </p:spTgt>
                                        </p:tgtEl>
                                        <p:attrNameLst>
                                          <p:attrName>style.visibility</p:attrName>
                                        </p:attrNameLst>
                                      </p:cBhvr>
                                      <p:to>
                                        <p:strVal val="visible"/>
                                      </p:to>
                                    </p:set>
                                    <p:animEffect filter="wipe(left)" transition="in">
                                      <p:cBhvr>
                                        <p:cTn id="45" dur="1000"/>
                                        <p:tgtEl>
                                          <p:spTgt spid="41">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prstGeom prst="rect">
            <a:avLst/>
          </a:prstGeom>
        </p:spPr>
        <p:txBody>
          <a:bodyPr/>
          <a:lstStyle/>
          <a:p>
            <a:pPr lvl="0">
              <a:defRPr sz="1800">
                <a:solidFill>
                  <a:srgbClr val="000000"/>
                </a:solidFill>
              </a:defRPr>
            </a:pPr>
            <a:r>
              <a:rPr sz="7200">
                <a:solidFill>
                  <a:srgbClr val="FFFFFF"/>
                </a:solidFill>
              </a:rPr>
              <a:t>Übung 3 S.54 KB</a:t>
            </a:r>
          </a:p>
        </p:txBody>
      </p:sp>
      <p:sp>
        <p:nvSpPr>
          <p:cNvPr id="44" name="Shape 44"/>
          <p:cNvSpPr/>
          <p:nvPr>
            <p:ph type="body" idx="1"/>
          </p:nvPr>
        </p:nvSpPr>
        <p:spPr>
          <a:prstGeom prst="rect">
            <a:avLst/>
          </a:prstGeom>
        </p:spPr>
        <p:txBody>
          <a:bodyPr/>
          <a:lstStyle/>
          <a:p>
            <a:pPr lvl="0" marL="554355" indent="-554355" defTabSz="443484">
              <a:spcBef>
                <a:spcPts val="3400"/>
              </a:spcBef>
              <a:buBlip>
                <a:blip r:embed="rId2"/>
              </a:buBlip>
              <a:defRPr sz="1800">
                <a:solidFill>
                  <a:srgbClr val="000000"/>
                </a:solidFill>
              </a:defRPr>
            </a:pPr>
            <a:r>
              <a:rPr sz="3492">
                <a:solidFill>
                  <a:srgbClr val="FFFFFF"/>
                </a:solidFill>
              </a:rPr>
              <a:t>In Hamburg haben wir unsere Bekannte / unsere Bekannten besucht.</a:t>
            </a:r>
            <a:endParaRPr sz="3492">
              <a:solidFill>
                <a:srgbClr val="FFFFFF"/>
              </a:solidFill>
            </a:endParaRPr>
          </a:p>
          <a:p>
            <a:pPr lvl="0" marL="554355" indent="-554355" defTabSz="443484">
              <a:spcBef>
                <a:spcPts val="3400"/>
              </a:spcBef>
              <a:buBlip>
                <a:blip r:embed="rId2"/>
              </a:buBlip>
              <a:defRPr sz="1800">
                <a:solidFill>
                  <a:srgbClr val="000000"/>
                </a:solidFill>
              </a:defRPr>
            </a:pPr>
            <a:r>
              <a:rPr sz="3492">
                <a:solidFill>
                  <a:srgbClr val="FFFFFF"/>
                </a:solidFill>
              </a:rPr>
              <a:t>In Italien waren viele Touristen: Deutsche, Schweizer und auch Franzosen.</a:t>
            </a:r>
            <a:endParaRPr sz="3492">
              <a:solidFill>
                <a:srgbClr val="FFFFFF"/>
              </a:solidFill>
            </a:endParaRPr>
          </a:p>
          <a:p>
            <a:pPr lvl="0" marL="554355" indent="-554355" defTabSz="443484">
              <a:spcBef>
                <a:spcPts val="3400"/>
              </a:spcBef>
              <a:buBlip>
                <a:blip r:embed="rId2"/>
              </a:buBlip>
              <a:defRPr sz="1800">
                <a:solidFill>
                  <a:srgbClr val="000000"/>
                </a:solidFill>
              </a:defRPr>
            </a:pPr>
            <a:r>
              <a:rPr sz="3492">
                <a:solidFill>
                  <a:srgbClr val="FFFFFF"/>
                </a:solidFill>
              </a:rPr>
              <a:t>In den Ferien versuchen wir immer, etwas Neues zu entdecken.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4">
                                            <p:bg/>
                                          </p:spTgt>
                                        </p:tgtEl>
                                        <p:attrNameLst>
                                          <p:attrName>style.visibility</p:attrName>
                                        </p:attrNameLst>
                                      </p:cBhvr>
                                      <p:to>
                                        <p:strVal val="visible"/>
                                      </p:to>
                                    </p:set>
                                    <p:animEffect filter="wipe(left)" transition="in">
                                      <p:cBhvr>
                                        <p:cTn id="7" dur="1000"/>
                                        <p:tgtEl>
                                          <p:spTgt spid="44">
                                            <p:bg/>
                                          </p:spTgt>
                                        </p:tgtEl>
                                      </p:cBhvr>
                                    </p:animEffect>
                                  </p:childTnLst>
                                </p:cTn>
                              </p:par>
                              <p:par>
                                <p:cTn id="8" presetClass="entr" presetSubtype="8" presetID="22" grpId="1" fill="hold">
                                  <p:stCondLst>
                                    <p:cond delay="0"/>
                                  </p:stCondLst>
                                  <p:iterate type="el" backwards="0">
                                    <p:tmAbs val="0"/>
                                  </p:iterate>
                                  <p:childTnLst>
                                    <p:set>
                                      <p:cBhvr>
                                        <p:cTn id="9" fill="hold"/>
                                        <p:tgtEl>
                                          <p:spTgt spid="44">
                                            <p:txEl>
                                              <p:pRg st="0" end="0"/>
                                            </p:txEl>
                                          </p:spTgt>
                                        </p:tgtEl>
                                        <p:attrNameLst>
                                          <p:attrName>style.visibility</p:attrName>
                                        </p:attrNameLst>
                                      </p:cBhvr>
                                      <p:to>
                                        <p:strVal val="visible"/>
                                      </p:to>
                                    </p:set>
                                    <p:animEffect filter="wipe(left)" transition="in">
                                      <p:cBhvr>
                                        <p:cTn id="10" dur="1000"/>
                                        <p:tgtEl>
                                          <p:spTgt spid="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4">
                                            <p:txEl>
                                              <p:pRg st="1" end="1"/>
                                            </p:txEl>
                                          </p:spTgt>
                                        </p:tgtEl>
                                        <p:attrNameLst>
                                          <p:attrName>style.visibility</p:attrName>
                                        </p:attrNameLst>
                                      </p:cBhvr>
                                      <p:to>
                                        <p:strVal val="visible"/>
                                      </p:to>
                                    </p:set>
                                    <p:animEffect filter="wipe(left)" transition="in">
                                      <p:cBhvr>
                                        <p:cTn id="15" dur="1000"/>
                                        <p:tgtEl>
                                          <p:spTgt spid="4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44">
                                            <p:txEl>
                                              <p:pRg st="2" end="2"/>
                                            </p:txEl>
                                          </p:spTgt>
                                        </p:tgtEl>
                                        <p:attrNameLst>
                                          <p:attrName>style.visibility</p:attrName>
                                        </p:attrNameLst>
                                      </p:cBhvr>
                                      <p:to>
                                        <p:strVal val="visible"/>
                                      </p:to>
                                    </p:set>
                                    <p:animEffect filter="wipe(left)" transition="in">
                                      <p:cBhvr>
                                        <p:cTn id="20" dur="1000"/>
                                        <p:tgtEl>
                                          <p:spTgt spid="4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p>
            <a:pPr lvl="0">
              <a:defRPr sz="1800">
                <a:solidFill>
                  <a:srgbClr val="000000"/>
                </a:solidFill>
              </a:defRPr>
            </a:pPr>
            <a:r>
              <a:rPr sz="7200">
                <a:solidFill>
                  <a:srgbClr val="FFFFFF"/>
                </a:solidFill>
              </a:rPr>
              <a:t>Übung 4 S. 55 KB</a:t>
            </a:r>
          </a:p>
        </p:txBody>
      </p:sp>
      <p:sp>
        <p:nvSpPr>
          <p:cNvPr id="47" name="Shape 47"/>
          <p:cNvSpPr/>
          <p:nvPr>
            <p:ph type="body" idx="1"/>
          </p:nvPr>
        </p:nvSpPr>
        <p:spPr>
          <a:xfrm>
            <a:off x="1270000" y="2601090"/>
            <a:ext cx="10464800" cy="5740401"/>
          </a:xfrm>
          <a:prstGeom prst="rect">
            <a:avLst/>
          </a:prstGeom>
        </p:spPr>
        <p:txBody>
          <a:bodyPr/>
          <a:lstStyle/>
          <a:p>
            <a:pPr lvl="0" marL="302894" indent="-302894" defTabSz="242315">
              <a:spcBef>
                <a:spcPts val="1900"/>
              </a:spcBef>
              <a:buBlip>
                <a:blip r:embed="rId2"/>
              </a:buBlip>
              <a:defRPr sz="1800">
                <a:solidFill>
                  <a:srgbClr val="000000"/>
                </a:solidFill>
              </a:defRPr>
            </a:pPr>
            <a:r>
              <a:rPr sz="1907">
                <a:solidFill>
                  <a:srgbClr val="FFFFFF"/>
                </a:solidFill>
              </a:rPr>
              <a:t>Letztes Jahr haben wir einen schönen Ausflug nach Lübeck gemacht.</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An der Nordsee haben wir nette Leute kennen gelernt.</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Wir haben in einem modernen Hotel übernachtet.</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Wir sind mit der ganzen Klasse aus Meer gefahren.</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Der expressionistische Maler Emil Nolde hat in Norddeutschland gelebt.</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Hamburg ist ein interessantes Reiseziel für Schülergruppen.</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Die zahlreichen Aktivitäten haben mir sehr gefallen.</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Wir haben die ganze Woche schönes Wetter gehabt.</a:t>
            </a:r>
            <a:endParaRPr sz="1907">
              <a:solidFill>
                <a:srgbClr val="FFFFFF"/>
              </a:solidFill>
            </a:endParaRPr>
          </a:p>
          <a:p>
            <a:pPr lvl="0" marL="302894" indent="-302894" defTabSz="242315">
              <a:spcBef>
                <a:spcPts val="1900"/>
              </a:spcBef>
              <a:buBlip>
                <a:blip r:embed="rId2"/>
              </a:buBlip>
              <a:defRPr sz="1800">
                <a:solidFill>
                  <a:srgbClr val="000000"/>
                </a:solidFill>
              </a:defRPr>
            </a:pPr>
            <a:r>
              <a:rPr sz="1907">
                <a:solidFill>
                  <a:srgbClr val="FFFFFF"/>
                </a:solidFill>
              </a:rPr>
              <a:t>Am letzten Abend haben wir in einem netten Lokal gegessen.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47">
                                            <p:bg/>
                                          </p:spTgt>
                                        </p:tgtEl>
                                        <p:attrNameLst>
                                          <p:attrName>style.visibility</p:attrName>
                                        </p:attrNameLst>
                                      </p:cBhvr>
                                      <p:to>
                                        <p:strVal val="visible"/>
                                      </p:to>
                                    </p:set>
                                    <p:animEffect filter="wipe(left)" transition="in">
                                      <p:cBhvr>
                                        <p:cTn id="7" dur="1000"/>
                                        <p:tgtEl>
                                          <p:spTgt spid="47">
                                            <p:bg/>
                                          </p:spTgt>
                                        </p:tgtEl>
                                      </p:cBhvr>
                                    </p:animEffect>
                                  </p:childTnLst>
                                </p:cTn>
                              </p:par>
                              <p:par>
                                <p:cTn id="8" presetClass="entr" presetSubtype="8" presetID="22" grpId="1" fill="hold">
                                  <p:stCondLst>
                                    <p:cond delay="0"/>
                                  </p:stCondLst>
                                  <p:iterate type="el" backwards="0">
                                    <p:tmAbs val="0"/>
                                  </p:iterate>
                                  <p:childTnLst>
                                    <p:set>
                                      <p:cBhvr>
                                        <p:cTn id="9" fill="hold"/>
                                        <p:tgtEl>
                                          <p:spTgt spid="47">
                                            <p:txEl>
                                              <p:pRg st="0" end="0"/>
                                            </p:txEl>
                                          </p:spTgt>
                                        </p:tgtEl>
                                        <p:attrNameLst>
                                          <p:attrName>style.visibility</p:attrName>
                                        </p:attrNameLst>
                                      </p:cBhvr>
                                      <p:to>
                                        <p:strVal val="visible"/>
                                      </p:to>
                                    </p:set>
                                    <p:animEffect filter="wipe(left)" transition="in">
                                      <p:cBhvr>
                                        <p:cTn id="10" dur="1000"/>
                                        <p:tgtEl>
                                          <p:spTgt spid="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47">
                                            <p:txEl>
                                              <p:pRg st="1" end="1"/>
                                            </p:txEl>
                                          </p:spTgt>
                                        </p:tgtEl>
                                        <p:attrNameLst>
                                          <p:attrName>style.visibility</p:attrName>
                                        </p:attrNameLst>
                                      </p:cBhvr>
                                      <p:to>
                                        <p:strVal val="visible"/>
                                      </p:to>
                                    </p:set>
                                    <p:animEffect filter="wipe(left)" transition="in">
                                      <p:cBhvr>
                                        <p:cTn id="15" dur="1000"/>
                                        <p:tgtEl>
                                          <p:spTgt spid="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47">
                                            <p:txEl>
                                              <p:pRg st="2" end="2"/>
                                            </p:txEl>
                                          </p:spTgt>
                                        </p:tgtEl>
                                        <p:attrNameLst>
                                          <p:attrName>style.visibility</p:attrName>
                                        </p:attrNameLst>
                                      </p:cBhvr>
                                      <p:to>
                                        <p:strVal val="visible"/>
                                      </p:to>
                                    </p:set>
                                    <p:animEffect filter="wipe(left)" transition="in">
                                      <p:cBhvr>
                                        <p:cTn id="20" dur="1000"/>
                                        <p:tgtEl>
                                          <p:spTgt spid="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47">
                                            <p:txEl>
                                              <p:pRg st="3" end="3"/>
                                            </p:txEl>
                                          </p:spTgt>
                                        </p:tgtEl>
                                        <p:attrNameLst>
                                          <p:attrName>style.visibility</p:attrName>
                                        </p:attrNameLst>
                                      </p:cBhvr>
                                      <p:to>
                                        <p:strVal val="visible"/>
                                      </p:to>
                                    </p:set>
                                    <p:animEffect filter="wipe(left)" transition="in">
                                      <p:cBhvr>
                                        <p:cTn id="25" dur="1000"/>
                                        <p:tgtEl>
                                          <p:spTgt spid="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47">
                                            <p:txEl>
                                              <p:pRg st="4" end="4"/>
                                            </p:txEl>
                                          </p:spTgt>
                                        </p:tgtEl>
                                        <p:attrNameLst>
                                          <p:attrName>style.visibility</p:attrName>
                                        </p:attrNameLst>
                                      </p:cBhvr>
                                      <p:to>
                                        <p:strVal val="visible"/>
                                      </p:to>
                                    </p:set>
                                    <p:animEffect filter="wipe(left)" transition="in">
                                      <p:cBhvr>
                                        <p:cTn id="30" dur="1000"/>
                                        <p:tgtEl>
                                          <p:spTgt spid="4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47">
                                            <p:txEl>
                                              <p:pRg st="5" end="5"/>
                                            </p:txEl>
                                          </p:spTgt>
                                        </p:tgtEl>
                                        <p:attrNameLst>
                                          <p:attrName>style.visibility</p:attrName>
                                        </p:attrNameLst>
                                      </p:cBhvr>
                                      <p:to>
                                        <p:strVal val="visible"/>
                                      </p:to>
                                    </p:set>
                                    <p:animEffect filter="wipe(left)" transition="in">
                                      <p:cBhvr>
                                        <p:cTn id="35" dur="1000"/>
                                        <p:tgtEl>
                                          <p:spTgt spid="4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1" fill="hold">
                                  <p:stCondLst>
                                    <p:cond delay="0"/>
                                  </p:stCondLst>
                                  <p:iterate type="el" backwards="0">
                                    <p:tmAbs val="0"/>
                                  </p:iterate>
                                  <p:childTnLst>
                                    <p:set>
                                      <p:cBhvr>
                                        <p:cTn id="39" fill="hold"/>
                                        <p:tgtEl>
                                          <p:spTgt spid="47">
                                            <p:txEl>
                                              <p:pRg st="6" end="6"/>
                                            </p:txEl>
                                          </p:spTgt>
                                        </p:tgtEl>
                                        <p:attrNameLst>
                                          <p:attrName>style.visibility</p:attrName>
                                        </p:attrNameLst>
                                      </p:cBhvr>
                                      <p:to>
                                        <p:strVal val="visible"/>
                                      </p:to>
                                    </p:set>
                                    <p:animEffect filter="wipe(left)" transition="in">
                                      <p:cBhvr>
                                        <p:cTn id="40" dur="1000"/>
                                        <p:tgtEl>
                                          <p:spTgt spid="4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1" fill="hold">
                                  <p:stCondLst>
                                    <p:cond delay="0"/>
                                  </p:stCondLst>
                                  <p:iterate type="el" backwards="0">
                                    <p:tmAbs val="0"/>
                                  </p:iterate>
                                  <p:childTnLst>
                                    <p:set>
                                      <p:cBhvr>
                                        <p:cTn id="44" fill="hold"/>
                                        <p:tgtEl>
                                          <p:spTgt spid="47">
                                            <p:txEl>
                                              <p:pRg st="7" end="7"/>
                                            </p:txEl>
                                          </p:spTgt>
                                        </p:tgtEl>
                                        <p:attrNameLst>
                                          <p:attrName>style.visibility</p:attrName>
                                        </p:attrNameLst>
                                      </p:cBhvr>
                                      <p:to>
                                        <p:strVal val="visible"/>
                                      </p:to>
                                    </p:set>
                                    <p:animEffect filter="wipe(left)" transition="in">
                                      <p:cBhvr>
                                        <p:cTn id="45" dur="1000"/>
                                        <p:tgtEl>
                                          <p:spTgt spid="4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8" presetID="22" grpId="1" fill="hold">
                                  <p:stCondLst>
                                    <p:cond delay="0"/>
                                  </p:stCondLst>
                                  <p:iterate type="el" backwards="0">
                                    <p:tmAbs val="0"/>
                                  </p:iterate>
                                  <p:childTnLst>
                                    <p:set>
                                      <p:cBhvr>
                                        <p:cTn id="49" fill="hold"/>
                                        <p:tgtEl>
                                          <p:spTgt spid="47">
                                            <p:txEl>
                                              <p:pRg st="8" end="8"/>
                                            </p:txEl>
                                          </p:spTgt>
                                        </p:tgtEl>
                                        <p:attrNameLst>
                                          <p:attrName>style.visibility</p:attrName>
                                        </p:attrNameLst>
                                      </p:cBhvr>
                                      <p:to>
                                        <p:strVal val="visible"/>
                                      </p:to>
                                    </p:set>
                                    <p:animEffect filter="wipe(left)" transition="in">
                                      <p:cBhvr>
                                        <p:cTn id="50" dur="1000"/>
                                        <p:tgtEl>
                                          <p:spTgt spid="47">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defRPr>
            </a:pPr>
            <a:r>
              <a:rPr sz="7200">
                <a:solidFill>
                  <a:srgbClr val="FFFFFF"/>
                </a:solidFill>
              </a:rPr>
              <a:t>Übung 1 S.32 / CA</a:t>
            </a:r>
            <a:endParaRPr sz="7200">
              <a:solidFill>
                <a:srgbClr val="FFFFFF"/>
              </a:solidFill>
            </a:endParaRPr>
          </a:p>
          <a:p>
            <a:pPr lvl="0">
              <a:defRPr sz="1800">
                <a:solidFill>
                  <a:srgbClr val="000000"/>
                </a:solidFill>
              </a:defRPr>
            </a:pPr>
            <a:r>
              <a:rPr sz="7200">
                <a:solidFill>
                  <a:srgbClr val="FFFFFF"/>
                </a:solidFill>
              </a:rPr>
              <a:t>Südtirol / Italien </a:t>
            </a:r>
          </a:p>
        </p:txBody>
      </p:sp>
      <p:sp>
        <p:nvSpPr>
          <p:cNvPr id="50" name="Shape 50"/>
          <p:cNvSpPr/>
          <p:nvPr>
            <p:ph type="body" idx="1"/>
          </p:nvPr>
        </p:nvSpPr>
        <p:spPr>
          <a:prstGeom prst="rect">
            <a:avLst/>
          </a:prstGeom>
        </p:spPr>
        <p:txBody>
          <a:bodyPr/>
          <a:lstStyle/>
          <a:p>
            <a:pPr lvl="0" marL="0" indent="0" defTabSz="315468">
              <a:spcBef>
                <a:spcPts val="2400"/>
              </a:spcBef>
              <a:buSzTx/>
              <a:buNone/>
              <a:defRPr sz="1800">
                <a:solidFill>
                  <a:srgbClr val="000000"/>
                </a:solidFill>
              </a:defRPr>
            </a:pPr>
            <a:r>
              <a:rPr sz="2484">
                <a:solidFill>
                  <a:srgbClr val="FFFFFF"/>
                </a:solidFill>
              </a:rPr>
              <a:t>Alles über...</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Die Unterkunftsmöglichkeiten, die wir für Sie getestet haben!</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Die Sehenswürdigkeiten,die Sie nicht verpassen sollten!</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Das sportliche Angebot, das Sie garantiert fit macht!</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Die Spezialitäten, die Sie unbedingt probieren sollten!</a:t>
            </a:r>
            <a:endParaRPr sz="2484">
              <a:solidFill>
                <a:srgbClr val="FFFFFF"/>
              </a:solidFill>
            </a:endParaRPr>
          </a:p>
          <a:p>
            <a:pPr lvl="0" marL="394334" indent="-394334" defTabSz="315468">
              <a:spcBef>
                <a:spcPts val="2400"/>
              </a:spcBef>
              <a:buBlip>
                <a:blip r:embed="rId2"/>
              </a:buBlip>
              <a:defRPr sz="1800">
                <a:solidFill>
                  <a:srgbClr val="000000"/>
                </a:solidFill>
              </a:defRPr>
            </a:pPr>
            <a:r>
              <a:rPr sz="2484">
                <a:solidFill>
                  <a:srgbClr val="FFFFFF"/>
                </a:solidFill>
              </a:rPr>
              <a:t>Den Dialekt, den den Sie vielleicht nicht vereisten werden!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0">
                                            <p:bg/>
                                          </p:spTgt>
                                        </p:tgtEl>
                                        <p:attrNameLst>
                                          <p:attrName>style.visibility</p:attrName>
                                        </p:attrNameLst>
                                      </p:cBhvr>
                                      <p:to>
                                        <p:strVal val="visible"/>
                                      </p:to>
                                    </p:set>
                                    <p:animEffect filter="wipe(left)" transition="in">
                                      <p:cBhvr>
                                        <p:cTn id="7" dur="1000"/>
                                        <p:tgtEl>
                                          <p:spTgt spid="50">
                                            <p:bg/>
                                          </p:spTgt>
                                        </p:tgtEl>
                                      </p:cBhvr>
                                    </p:animEffect>
                                  </p:childTnLst>
                                </p:cTn>
                              </p:par>
                              <p:par>
                                <p:cTn id="8" presetClass="entr" presetSubtype="8" presetID="22" grpId="1" fill="hold">
                                  <p:stCondLst>
                                    <p:cond delay="0"/>
                                  </p:stCondLst>
                                  <p:iterate type="el" backwards="0">
                                    <p:tmAbs val="0"/>
                                  </p:iterate>
                                  <p:childTnLst>
                                    <p:set>
                                      <p:cBhvr>
                                        <p:cTn id="9" fill="hold"/>
                                        <p:tgtEl>
                                          <p:spTgt spid="50">
                                            <p:txEl>
                                              <p:pRg st="0" end="0"/>
                                            </p:txEl>
                                          </p:spTgt>
                                        </p:tgtEl>
                                        <p:attrNameLst>
                                          <p:attrName>style.visibility</p:attrName>
                                        </p:attrNameLst>
                                      </p:cBhvr>
                                      <p:to>
                                        <p:strVal val="visible"/>
                                      </p:to>
                                    </p:set>
                                    <p:animEffect filter="wipe(left)" transition="in">
                                      <p:cBhvr>
                                        <p:cTn id="10" dur="1000"/>
                                        <p:tgtEl>
                                          <p:spTgt spid="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50">
                                            <p:txEl>
                                              <p:pRg st="1" end="1"/>
                                            </p:txEl>
                                          </p:spTgt>
                                        </p:tgtEl>
                                        <p:attrNameLst>
                                          <p:attrName>style.visibility</p:attrName>
                                        </p:attrNameLst>
                                      </p:cBhvr>
                                      <p:to>
                                        <p:strVal val="visible"/>
                                      </p:to>
                                    </p:set>
                                    <p:animEffect filter="wipe(left)" transition="in">
                                      <p:cBhvr>
                                        <p:cTn id="15" dur="1000"/>
                                        <p:tgtEl>
                                          <p:spTgt spid="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50">
                                            <p:txEl>
                                              <p:pRg st="2" end="2"/>
                                            </p:txEl>
                                          </p:spTgt>
                                        </p:tgtEl>
                                        <p:attrNameLst>
                                          <p:attrName>style.visibility</p:attrName>
                                        </p:attrNameLst>
                                      </p:cBhvr>
                                      <p:to>
                                        <p:strVal val="visible"/>
                                      </p:to>
                                    </p:set>
                                    <p:animEffect filter="wipe(left)" transition="in">
                                      <p:cBhvr>
                                        <p:cTn id="20" dur="1000"/>
                                        <p:tgtEl>
                                          <p:spTgt spid="5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50">
                                            <p:txEl>
                                              <p:pRg st="3" end="3"/>
                                            </p:txEl>
                                          </p:spTgt>
                                        </p:tgtEl>
                                        <p:attrNameLst>
                                          <p:attrName>style.visibility</p:attrName>
                                        </p:attrNameLst>
                                      </p:cBhvr>
                                      <p:to>
                                        <p:strVal val="visible"/>
                                      </p:to>
                                    </p:set>
                                    <p:animEffect filter="wipe(left)" transition="in">
                                      <p:cBhvr>
                                        <p:cTn id="25" dur="1000"/>
                                        <p:tgtEl>
                                          <p:spTgt spid="5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50">
                                            <p:txEl>
                                              <p:pRg st="4" end="4"/>
                                            </p:txEl>
                                          </p:spTgt>
                                        </p:tgtEl>
                                        <p:attrNameLst>
                                          <p:attrName>style.visibility</p:attrName>
                                        </p:attrNameLst>
                                      </p:cBhvr>
                                      <p:to>
                                        <p:strVal val="visible"/>
                                      </p:to>
                                    </p:set>
                                    <p:animEffect filter="wipe(left)" transition="in">
                                      <p:cBhvr>
                                        <p:cTn id="30" dur="1000"/>
                                        <p:tgtEl>
                                          <p:spTgt spid="5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50">
                                            <p:txEl>
                                              <p:pRg st="5" end="5"/>
                                            </p:txEl>
                                          </p:spTgt>
                                        </p:tgtEl>
                                        <p:attrNameLst>
                                          <p:attrName>style.visibility</p:attrName>
                                        </p:attrNameLst>
                                      </p:cBhvr>
                                      <p:to>
                                        <p:strVal val="visible"/>
                                      </p:to>
                                    </p:set>
                                    <p:animEffect filter="wipe(left)" transition="in">
                                      <p:cBhvr>
                                        <p:cTn id="35" dur="1000"/>
                                        <p:tgtEl>
                                          <p:spTgt spid="5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a:defRPr sz="1800">
                <a:solidFill>
                  <a:srgbClr val="000000"/>
                </a:solidFill>
              </a:defRPr>
            </a:pPr>
            <a:r>
              <a:rPr sz="7200">
                <a:solidFill>
                  <a:srgbClr val="FFFFFF"/>
                </a:solidFill>
              </a:rPr>
              <a:t>Übung 2 S.32 / CA</a:t>
            </a:r>
          </a:p>
        </p:txBody>
      </p:sp>
      <p:sp>
        <p:nvSpPr>
          <p:cNvPr id="53" name="Shape 53"/>
          <p:cNvSpPr/>
          <p:nvPr>
            <p:ph type="body" idx="1"/>
          </p:nvPr>
        </p:nvSpPr>
        <p:spPr>
          <a:prstGeom prst="rect">
            <a:avLst/>
          </a:prstGeom>
        </p:spPr>
        <p:txBody>
          <a:bodyPr/>
          <a:lstStyle/>
          <a:p>
            <a:pPr lvl="0" marL="0" indent="0" defTabSz="361188">
              <a:spcBef>
                <a:spcPts val="2800"/>
              </a:spcBef>
              <a:buSzTx/>
              <a:buNone/>
              <a:defRPr sz="1800">
                <a:solidFill>
                  <a:srgbClr val="000000"/>
                </a:solidFill>
              </a:defRPr>
            </a:pPr>
            <a:r>
              <a:rPr sz="2844">
                <a:solidFill>
                  <a:srgbClr val="FFFFFF"/>
                </a:solidFill>
              </a:rPr>
              <a:t>Sehr geehrter Herr Fuchs,</a:t>
            </a:r>
            <a:endParaRPr sz="2844">
              <a:solidFill>
                <a:srgbClr val="FFFFFF"/>
              </a:solidFill>
            </a:endParaRPr>
          </a:p>
          <a:p>
            <a:pPr lvl="0" marL="0" indent="0" defTabSz="361188">
              <a:spcBef>
                <a:spcPts val="2800"/>
              </a:spcBef>
              <a:buSzTx/>
              <a:buNone/>
              <a:defRPr sz="1800">
                <a:solidFill>
                  <a:srgbClr val="000000"/>
                </a:solidFill>
              </a:defRPr>
            </a:pPr>
            <a:r>
              <a:rPr sz="2844">
                <a:solidFill>
                  <a:srgbClr val="FFFFFF"/>
                </a:solidFill>
              </a:rPr>
              <a:t>Die Ferien, die wir ... verbracht haben, waren ein Albtraum.Das Büffet bestand aus Brötchen, die  aus ... auf... kamen. Ich spreche lieber nicht vom Speisesaal, den Sie ...renoviert haben... Die Gäste, die nicht ... standen, mussten... warten...</a:t>
            </a:r>
            <a:endParaRPr sz="2844">
              <a:solidFill>
                <a:srgbClr val="FFFFFF"/>
              </a:solidFill>
            </a:endParaRPr>
          </a:p>
          <a:p>
            <a:pPr lvl="0" marL="0" indent="0" defTabSz="361188">
              <a:spcBef>
                <a:spcPts val="2800"/>
              </a:spcBef>
              <a:buSzTx/>
              <a:buNone/>
              <a:defRPr sz="1800">
                <a:solidFill>
                  <a:srgbClr val="000000"/>
                </a:solidFill>
              </a:defRPr>
            </a:pPr>
            <a:r>
              <a:rPr sz="2844">
                <a:solidFill>
                  <a:srgbClr val="FFFFFF"/>
                </a:solidFill>
              </a:rPr>
              <a:t>...wo war der ... Balkon...,den Sie ... zeigen? Und wo die Badewanne ..., die für ... Sorgen sollte? Wir hatten nur eine Dusche, die ... funktionierte.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lvl="0" defTabSz="365760">
              <a:defRPr sz="1800">
                <a:solidFill>
                  <a:srgbClr val="000000"/>
                </a:solidFill>
              </a:defRPr>
            </a:pPr>
            <a:r>
              <a:rPr sz="5760">
                <a:solidFill>
                  <a:srgbClr val="FFFFFF"/>
                </a:solidFill>
              </a:rPr>
              <a:t>Übung 1 S.35 / CA</a:t>
            </a:r>
            <a:endParaRPr sz="5760">
              <a:solidFill>
                <a:srgbClr val="FFFFFF"/>
              </a:solidFill>
            </a:endParaRPr>
          </a:p>
          <a:p>
            <a:pPr lvl="0" defTabSz="365760">
              <a:defRPr sz="1800">
                <a:solidFill>
                  <a:srgbClr val="000000"/>
                </a:solidFill>
              </a:defRPr>
            </a:pPr>
            <a:r>
              <a:rPr sz="5760">
                <a:solidFill>
                  <a:srgbClr val="FFFFFF"/>
                </a:solidFill>
              </a:rPr>
              <a:t>NEUSEELAND ENTDECKEN</a:t>
            </a:r>
          </a:p>
        </p:txBody>
      </p:sp>
      <p:sp>
        <p:nvSpPr>
          <p:cNvPr id="56" name="Shape 56"/>
          <p:cNvSpPr/>
          <p:nvPr>
            <p:ph type="body" idx="1"/>
          </p:nvPr>
        </p:nvSpPr>
        <p:spPr>
          <a:prstGeom prst="rect">
            <a:avLst/>
          </a:prstGeom>
        </p:spPr>
        <p:txBody>
          <a:bodyPr/>
          <a:lstStyle>
            <a:lvl1pPr marL="474344" indent="-474344" defTabSz="379475">
              <a:spcBef>
                <a:spcPts val="2900"/>
              </a:spcBef>
              <a:buBlip>
                <a:blip r:embed="rId2"/>
              </a:buBlip>
              <a:defRPr sz="2988"/>
            </a:lvl1pPr>
          </a:lstStyle>
          <a:p>
            <a:pPr lvl="0">
              <a:defRPr sz="1800">
                <a:solidFill>
                  <a:srgbClr val="000000"/>
                </a:solidFill>
              </a:defRPr>
            </a:pPr>
            <a:r>
              <a:rPr sz="2988">
                <a:solidFill>
                  <a:srgbClr val="FFFFFF"/>
                </a:solidFill>
              </a:rPr>
              <a:t>Für alle Naturfreunde ist diese Tour mit unserem deutschsprachigen Reiseleiter ein unvergessliches Erlebnis. Im klimatisierten Kleinbus entdecken Sie die schönsten Nationalparks Neuseelands und übernachten in bequemen Hotels. Genießen Sie die lebendige Maori-Kultur und das fantastische Naturschauspiel. Wir empfehlen Ihnen einen angenehmen Bootsausflug durch die wunderschöne Inselwelt der Bay of Islands.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lvl="0">
              <a:defRPr sz="1800">
                <a:solidFill>
                  <a:srgbClr val="000000"/>
                </a:solidFill>
              </a:defRPr>
            </a:pPr>
            <a:r>
              <a:rPr sz="7200">
                <a:solidFill>
                  <a:srgbClr val="FFFFFF"/>
                </a:solidFill>
              </a:rPr>
              <a:t>Übung 3 S.35 / CA</a:t>
            </a:r>
          </a:p>
        </p:txBody>
      </p:sp>
      <p:sp>
        <p:nvSpPr>
          <p:cNvPr id="59" name="Shape 59"/>
          <p:cNvSpPr/>
          <p:nvPr>
            <p:ph type="body" idx="1"/>
          </p:nvPr>
        </p:nvSpPr>
        <p:spPr>
          <a:prstGeom prst="rect">
            <a:avLst/>
          </a:prstGeom>
        </p:spPr>
        <p:txBody>
          <a:bodyPr/>
          <a:lstStyle/>
          <a:p>
            <a:pPr lvl="0" marL="331469" indent="-331469" defTabSz="265175">
              <a:spcBef>
                <a:spcPts val="2000"/>
              </a:spcBef>
              <a:buBlip>
                <a:blip r:embed="rId2"/>
              </a:buBlip>
              <a:defRPr sz="1800">
                <a:solidFill>
                  <a:srgbClr val="000000"/>
                </a:solidFill>
              </a:defRPr>
            </a:pPr>
            <a:r>
              <a:rPr sz="2088">
                <a:solidFill>
                  <a:srgbClr val="FFFFFF"/>
                </a:solidFill>
              </a:rPr>
              <a:t>Am Flughafen hat ein Polizeibeamter meinen Koffer kontrolliert.</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In China haben wir etwas Leckeres gegessen, das wie Maultaschen aussieht.</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In Berlin war ich im Parlament: da sitzen 614 Abgeordnete!</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Unser Zug hatte 2 Stunden Verspätung, weil ein Verrückter die Alarmglocke gezogen hat.</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Wir haben einen Autounfall gehabt, aber zum Glück ist nichts Schlimmes passiert!</a:t>
            </a:r>
            <a:endParaRPr sz="2088">
              <a:solidFill>
                <a:srgbClr val="FFFFFF"/>
              </a:solidFill>
            </a:endParaRPr>
          </a:p>
          <a:p>
            <a:pPr lvl="0" marL="331469" indent="-331469" defTabSz="265175">
              <a:spcBef>
                <a:spcPts val="2000"/>
              </a:spcBef>
              <a:buBlip>
                <a:blip r:embed="rId2"/>
              </a:buBlip>
              <a:defRPr sz="1800">
                <a:solidFill>
                  <a:srgbClr val="000000"/>
                </a:solidFill>
              </a:defRPr>
            </a:pPr>
            <a:r>
              <a:rPr sz="2088">
                <a:solidFill>
                  <a:srgbClr val="FFFFFF"/>
                </a:solidFill>
              </a:rPr>
              <a:t>Bei der Touristinfo habe ich einen Angestellten nach dem Weg gefragt.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59">
                                            <p:bg/>
                                          </p:spTgt>
                                        </p:tgtEl>
                                        <p:attrNameLst>
                                          <p:attrName>style.visibility</p:attrName>
                                        </p:attrNameLst>
                                      </p:cBhvr>
                                      <p:to>
                                        <p:strVal val="visible"/>
                                      </p:to>
                                    </p:set>
                                    <p:animEffect filter="wipe(left)" transition="in">
                                      <p:cBhvr>
                                        <p:cTn id="7" dur="1000"/>
                                        <p:tgtEl>
                                          <p:spTgt spid="59">
                                            <p:bg/>
                                          </p:spTgt>
                                        </p:tgtEl>
                                      </p:cBhvr>
                                    </p:animEffect>
                                  </p:childTnLst>
                                </p:cTn>
                              </p:par>
                              <p:par>
                                <p:cTn id="8" presetClass="entr" presetSubtype="8" presetID="22" grpId="1" fill="hold">
                                  <p:stCondLst>
                                    <p:cond delay="0"/>
                                  </p:stCondLst>
                                  <p:iterate type="el" backwards="0">
                                    <p:tmAbs val="0"/>
                                  </p:iterate>
                                  <p:childTnLst>
                                    <p:set>
                                      <p:cBhvr>
                                        <p:cTn id="9" fill="hold"/>
                                        <p:tgtEl>
                                          <p:spTgt spid="59">
                                            <p:txEl>
                                              <p:pRg st="0" end="0"/>
                                            </p:txEl>
                                          </p:spTgt>
                                        </p:tgtEl>
                                        <p:attrNameLst>
                                          <p:attrName>style.visibility</p:attrName>
                                        </p:attrNameLst>
                                      </p:cBhvr>
                                      <p:to>
                                        <p:strVal val="visible"/>
                                      </p:to>
                                    </p:set>
                                    <p:animEffect filter="wipe(left)" transition="in">
                                      <p:cBhvr>
                                        <p:cTn id="10" dur="1000"/>
                                        <p:tgtEl>
                                          <p:spTgt spid="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1" fill="hold">
                                  <p:stCondLst>
                                    <p:cond delay="0"/>
                                  </p:stCondLst>
                                  <p:iterate type="el" backwards="0">
                                    <p:tmAbs val="0"/>
                                  </p:iterate>
                                  <p:childTnLst>
                                    <p:set>
                                      <p:cBhvr>
                                        <p:cTn id="14" fill="hold"/>
                                        <p:tgtEl>
                                          <p:spTgt spid="59">
                                            <p:txEl>
                                              <p:pRg st="1" end="1"/>
                                            </p:txEl>
                                          </p:spTgt>
                                        </p:tgtEl>
                                        <p:attrNameLst>
                                          <p:attrName>style.visibility</p:attrName>
                                        </p:attrNameLst>
                                      </p:cBhvr>
                                      <p:to>
                                        <p:strVal val="visible"/>
                                      </p:to>
                                    </p:set>
                                    <p:animEffect filter="wipe(left)" transition="in">
                                      <p:cBhvr>
                                        <p:cTn id="15" dur="1000"/>
                                        <p:tgtEl>
                                          <p:spTgt spid="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1" fill="hold">
                                  <p:stCondLst>
                                    <p:cond delay="0"/>
                                  </p:stCondLst>
                                  <p:iterate type="el" backwards="0">
                                    <p:tmAbs val="0"/>
                                  </p:iterate>
                                  <p:childTnLst>
                                    <p:set>
                                      <p:cBhvr>
                                        <p:cTn id="19" fill="hold"/>
                                        <p:tgtEl>
                                          <p:spTgt spid="59">
                                            <p:txEl>
                                              <p:pRg st="2" end="2"/>
                                            </p:txEl>
                                          </p:spTgt>
                                        </p:tgtEl>
                                        <p:attrNameLst>
                                          <p:attrName>style.visibility</p:attrName>
                                        </p:attrNameLst>
                                      </p:cBhvr>
                                      <p:to>
                                        <p:strVal val="visible"/>
                                      </p:to>
                                    </p:set>
                                    <p:animEffect filter="wipe(left)" transition="in">
                                      <p:cBhvr>
                                        <p:cTn id="20" dur="1000"/>
                                        <p:tgtEl>
                                          <p:spTgt spid="5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1" fill="hold">
                                  <p:stCondLst>
                                    <p:cond delay="0"/>
                                  </p:stCondLst>
                                  <p:iterate type="el" backwards="0">
                                    <p:tmAbs val="0"/>
                                  </p:iterate>
                                  <p:childTnLst>
                                    <p:set>
                                      <p:cBhvr>
                                        <p:cTn id="24" fill="hold"/>
                                        <p:tgtEl>
                                          <p:spTgt spid="59">
                                            <p:txEl>
                                              <p:pRg st="3" end="3"/>
                                            </p:txEl>
                                          </p:spTgt>
                                        </p:tgtEl>
                                        <p:attrNameLst>
                                          <p:attrName>style.visibility</p:attrName>
                                        </p:attrNameLst>
                                      </p:cBhvr>
                                      <p:to>
                                        <p:strVal val="visible"/>
                                      </p:to>
                                    </p:set>
                                    <p:animEffect filter="wipe(left)" transition="in">
                                      <p:cBhvr>
                                        <p:cTn id="25" dur="1000"/>
                                        <p:tgtEl>
                                          <p:spTgt spid="5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1" fill="hold">
                                  <p:stCondLst>
                                    <p:cond delay="0"/>
                                  </p:stCondLst>
                                  <p:iterate type="el" backwards="0">
                                    <p:tmAbs val="0"/>
                                  </p:iterate>
                                  <p:childTnLst>
                                    <p:set>
                                      <p:cBhvr>
                                        <p:cTn id="29" fill="hold"/>
                                        <p:tgtEl>
                                          <p:spTgt spid="59">
                                            <p:txEl>
                                              <p:pRg st="4" end="4"/>
                                            </p:txEl>
                                          </p:spTgt>
                                        </p:tgtEl>
                                        <p:attrNameLst>
                                          <p:attrName>style.visibility</p:attrName>
                                        </p:attrNameLst>
                                      </p:cBhvr>
                                      <p:to>
                                        <p:strVal val="visible"/>
                                      </p:to>
                                    </p:set>
                                    <p:animEffect filter="wipe(left)" transition="in">
                                      <p:cBhvr>
                                        <p:cTn id="30" dur="1000"/>
                                        <p:tgtEl>
                                          <p:spTgt spid="5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1" fill="hold">
                                  <p:stCondLst>
                                    <p:cond delay="0"/>
                                  </p:stCondLst>
                                  <p:iterate type="el" backwards="0">
                                    <p:tmAbs val="0"/>
                                  </p:iterate>
                                  <p:childTnLst>
                                    <p:set>
                                      <p:cBhvr>
                                        <p:cTn id="34" fill="hold"/>
                                        <p:tgtEl>
                                          <p:spTgt spid="59">
                                            <p:txEl>
                                              <p:pRg st="5" end="5"/>
                                            </p:txEl>
                                          </p:spTgt>
                                        </p:tgtEl>
                                        <p:attrNameLst>
                                          <p:attrName>style.visibility</p:attrName>
                                        </p:attrNameLst>
                                      </p:cBhvr>
                                      <p:to>
                                        <p:strVal val="visible"/>
                                      </p:to>
                                    </p:set>
                                    <p:animEffect filter="wipe(left)" transition="in">
                                      <p:cBhvr>
                                        <p:cTn id="35" dur="1000"/>
                                        <p:tgtEl>
                                          <p:spTgt spid="59">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