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15121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15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rPr>
              <a:t>Kapitel 4 - Übungen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S.46          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885067"/>
          </a:xfrm>
          <a:prstGeom prst="rect">
            <a:avLst/>
          </a:prstGeom>
        </p:spPr>
        <p:txBody>
          <a:bodyPr/>
          <a:lstStyle/>
          <a:p>
            <a:pPr marL="542925" lvl="0" indent="-542925" defTabSz="434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Einen Vertrag unterschreiben/ unterzeichnen</a:t>
            </a:r>
          </a:p>
          <a:p>
            <a:pPr marL="542925" lvl="0" indent="-542925" defTabSz="434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Den Austausch fördern</a:t>
            </a:r>
          </a:p>
          <a:p>
            <a:pPr marL="542925" lvl="0" indent="-542925" defTabSz="434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Kontakte knüpfen</a:t>
            </a:r>
          </a:p>
          <a:p>
            <a:pPr marL="542925" lvl="0" indent="-542925" defTabSz="434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Vorurteile abbauen</a:t>
            </a:r>
          </a:p>
          <a:p>
            <a:pPr marL="542925" lvl="0" indent="-542925" defTabSz="434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FFFFFF"/>
                </a:solidFill>
              </a:rPr>
              <a:t>Freunde gewinnen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1 S.70 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lerne seit 4 Jahren Französisch und habe letztes Jahr beim Sauzay - Programm mitgemacht.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Während meines Aufenthalts habe ich viel über die französische Kultur gelernt.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habe mich trotz einiger Kommunikationsproblemen von Anfang an wohl gefühlt.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Nach einem Monat in Lyon hatte ich mich richtig gut eingelebt.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habe dank dieses Austauschprogramms viele Fortschritte ins Französische gemacht.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Ich habe mich mit meinem Partner gut verstanden.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Nur einmal haben wir uns wegen eines Mädchens gestritten.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Seit meiner Rückkehr telefoniere ich oft mit meiner Gastfamilie.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2 S.70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Trotz der Unterschiede sind beide Länder seit dem Elysees-Vertrag Freunde.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Die Sportvereine zählen zu den Pionieren des deutsch-französischen Austauschs.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Dank der Unterstützung des DFJW finden jährlich tausende Schülertreffen statt.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Jugendliche aus beiden Ländern machen jedes Jahr bei einem Schüleraustausch mit.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Dank des Sauzay-Programms kann man während der Schulzeit ein paar Monate im Nachbarland verbringen.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Während meines Praktikums im Nachbarland können Schüler Arbeitsluft schnuppern und ihre Sprachkenntnisse verbessern.</a:t>
            </a:r>
          </a:p>
          <a:p>
            <a:pPr marL="280035" lvl="0" indent="-280035" defTabSz="224027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64">
                <a:solidFill>
                  <a:srgbClr val="FFFFFF"/>
                </a:solidFill>
              </a:rPr>
              <a:t>In Zukunft sollten beide Länder gemeinsam gegen die Arbeitslosigkeit kämpfen.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3 S.70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Während des Studiums bin ich oft nach Deutschland gefahren.</a:t>
            </a:r>
          </a:p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Am 22. Januar feiern deutsche und Franzosen die deutsch-französische Freundschaft.</a:t>
            </a:r>
          </a:p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Seit 1963 treffen sich deutsche und französische Politiker regelmäßig.</a:t>
            </a:r>
          </a:p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Vor drei Jahren habe ich die Winterferien im Schwarzwald verbracht.</a:t>
            </a:r>
          </a:p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Vor dem Mauerfall durften die Ostberlinern nicht nach West Berlin reisen.</a:t>
            </a:r>
          </a:p>
          <a:p>
            <a:pPr marL="325754" lvl="0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Nach der Wiedervereinigung ist Berlin wieder Hauptstadt geworden.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4 S.71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Obwohl Frankreich in enger Kooperation mit Deutschland arbeitet, lernen nur wenige Schüler Deutsch.</a:t>
            </a:r>
          </a:p>
          <a:p>
            <a:pPr marL="342900" lvl="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Obwohl die Deutschen umweltbewusster sind, als die Franzosen, produzieren Franzosen und Deutsche fast dieselbe Menge Müll.</a:t>
            </a:r>
          </a:p>
          <a:p>
            <a:pPr marL="342900" lvl="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Obwohl die deutschen sehr stolz auf ihre Autos sind, kaufen nur 49 % der deutschen deutsche Modelle.</a:t>
            </a:r>
          </a:p>
          <a:p>
            <a:pPr marL="342900" lvl="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Obwohl in den französischen Schulen immer noch viel diktiert und mitgeschrieben wird, gibt es immer mehr Gruppenarbeit und praktische Übungen.</a:t>
            </a:r>
          </a:p>
          <a:p>
            <a:pPr marL="342900" lvl="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Obwohl deutsche Landschaften schön und romantisch sind, machen nur wenige Franzosen in Deutschland Urlaub.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 Übung 5 S.71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Frankreich arbeitet zwar in enger Kooperation mit Deutschland, aber nur wenige Schüler lernen Deutsch.</a:t>
            </a:r>
          </a:p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Frankreich arbeitet in enger Kooperation mit Deutschland; trotzdem lernen nur wenige Schüler Deutsch.</a:t>
            </a:r>
          </a:p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Die Deutschen sind zwar umweltbewusster als die Franzosen, aber Franzosen und Deutsche produzieren fast dieselbe Menge Müll.</a:t>
            </a:r>
          </a:p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Die Deutschen sind umweltbewussten als die Franzosen. Trotzdem produzieren Franzosen und Deutsche fast dieselbe Menge Müll.</a:t>
            </a:r>
          </a:p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Die Deutschen sind zwar sehr stolz auf ihre Autos, aber nur 49 % der Deutschen kaufen deutsche Modelle.</a:t>
            </a:r>
          </a:p>
          <a:p>
            <a:pPr marL="302894" lvl="0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Die Deutschen sind sehr stolz auf ihre Autos trotzdem kaufen nur 49 % der deutschen deutschen Modelle.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In den französischen Schulen wird zwar immer noch viel diktiert und mitgeschrieben, aber es gibt immer mehr Gruppenarbeit und praktische Übungen.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In den französischen Schulen wird immer noch viel diktiert und mitgeschrieben. Trotzdem gibt es immer mehr Gruppenarbeit und praktische Übungen.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Deutsche Landschaften sind zwar schön und romantisch, aber nur wenige Franzosen machen in Deutschland Urlaub.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Deutsche Landschaften sind schön und romantisch. Trotzdem machen nur wenige Franzosen in Deutschland Urlaub.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S.42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2915" lvl="0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Viele Jugendliche hoffen, dass Deutschland und Frankreich weiter eine zentrale Rolle in Europa spielen werden.</a:t>
            </a:r>
          </a:p>
          <a:p>
            <a:pPr marL="462915" lvl="0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Sie finden es wichtig, dass die europäischen Länder zu sammeln für mehr Gerechtigkeit kämpfen.</a:t>
            </a:r>
          </a:p>
          <a:p>
            <a:pPr marL="462915" lvl="0" indent="-462915" defTabSz="37033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FFFFFF"/>
                </a:solidFill>
              </a:rPr>
              <a:t>Und wünschen sich, dass wir in Zukunft über all in Europa studieren und arbeiten können.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S.45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lvl="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Obwohl das Wetter in Deutschland nicht immer sehr schön ist, macht ein Drittel der deutschen lieber Urlaub in der Heimat.</a:t>
            </a:r>
          </a:p>
          <a:p>
            <a:pPr marL="360045" lvl="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In Deutschland verfügen jetzt viele Schulen über eine Mensa. Trotzdem essen die meisten Schüler lieber zu Hause oder nehmen belegte Brötchen mit.</a:t>
            </a:r>
          </a:p>
          <a:p>
            <a:pPr marL="360045" lvl="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In französische Schule zwar nicht so viel diskutiert wie in Deutschland; man lernt aber im Endeffekt mehr als in deutschen Schulen.</a:t>
            </a:r>
          </a:p>
          <a:p>
            <a:pPr marL="360045" lvl="0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Obwohl Deutschland das Land der Dichter und Denker ist,liest jeder vierte Deutsche keine Bücher.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Personnalisé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Chalkduster</vt:lpstr>
      <vt:lpstr>Gill Sans</vt:lpstr>
      <vt:lpstr>Helvetica Neue</vt:lpstr>
      <vt:lpstr>Chalkboard</vt:lpstr>
      <vt:lpstr>Présentation PowerPoint</vt:lpstr>
      <vt:lpstr>KB Übung 1 S.70 </vt:lpstr>
      <vt:lpstr>KB Übung 2 S.70</vt:lpstr>
      <vt:lpstr>KB Übung 3 S.70</vt:lpstr>
      <vt:lpstr>KB Übung 4 S.71</vt:lpstr>
      <vt:lpstr>KB  Übung 5 S.71</vt:lpstr>
      <vt:lpstr>Présentation PowerPoint</vt:lpstr>
      <vt:lpstr>AB Übung 2 S.42</vt:lpstr>
      <vt:lpstr>AB Übung 1 S.45</vt:lpstr>
      <vt:lpstr>AB Übung 2 S.46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Eugénie Kluczka</cp:lastModifiedBy>
  <cp:revision>1</cp:revision>
  <dcterms:modified xsi:type="dcterms:W3CDTF">2015-07-07T11:52:53Z</dcterms:modified>
</cp:coreProperties>
</file>