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5 - Übungen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S.56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Herstellen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Wettbewerb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Erfindung 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Teilnehmen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Unternehmen 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S.56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1897 erfindet man den Dieselmotor.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1931 gründet man die Firma Porsche in Stuttgart.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Am nächsten Montag nimmt man das Interview auf.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Am Samstag nimmt Anna am Slam-Wettbewerb teil.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2012 produziert man den neuen Opel in Eisenach.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1955 stellt man den berühmten Wartburg in Eisenach her.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3 S.56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Später wird der Junge den Betrieb seiner Eltern übernehmen.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Ich möchte gern am Cssting teilnehmen.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Morgen ist der Slam-Wettbewerb. Nimmst du deine Texte mit?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Was unternehmen wir am Wochenende, wenn das Wetter immer so schön bleibt?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Die Talentshow wird vom Norddeutschen Rundfunk aufgenommen.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1S.86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Aspirin ist eine richtige deutsche Erfindung, mit der Kopfschmerzen verschwinden.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Dieser Künstler besitzt ein Talent, über das alle staunen.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Das war ein Tag, an den ich mich lange erinnern werde.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Der Wettbewerb, an dem ich teilgenommen habe wurde in Düsseldorf ausgetragen.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Nina und Iris haben ein Gerät erfunden, mit dem man weiß, wann ein Ei weich gekocht ist.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Meine Freunde, mit denen ich meine Texte eingeübt habe, fanden diese ganz toll.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2 Seite 86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Nordrhein-Westfalen ist das Land, aus dem die drei Kandidaten kommen.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Der Dress-Coder ist die Erfindung, durch die der blinde Udo glücklich wurde.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Das ist der Wettbewerb, auf dem wir alle gewartet  haben.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Das ist der Lehrer, mit dem wir die Reise nach Thüringen gemacht haben.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Christina Schürz ist die Teilnehmerin, gegen die Susanne Schmidt antritt.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Umweltschutz ist das Thema, für das wir uns engagieren.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Das sind die Freundinnen, von denen ich dir schon erzählt habe.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3 S.86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Das ist Johannes;er kommt aus Jena.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Ich habe Texte geschrieben; ich habe sie dann auf der Bühne vorgetragen.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Der Junge hat beim Wettbewerb einen Computer gewonnen; er hat ihn seinem kleinen Bruder geschenkt.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Iris geht auch ins Gutenberg-Gymnasium; ich habe mich mit ihr für den Wettbewerb beworben.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Johannes kann auf einem Seil Einrad fahren; alle staunen über ihn.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David und Lars wohnen auch in Düsseldorf; Miriam hat mit ihnen am Wettbewerb teilgenommen.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4 S.87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1896 wird die Firma gegründet.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Ab Dezember werden neue Fahrräder produziert.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Wegen des Krieges wird 1941 die Produktion eingestellt.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     Ab 1955 wird der berühmte Wartburg hergestellt. 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2005 wird in Eisenach ein Museum eröffnet.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Der Senf wird mit Basilikum aromatisiert.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5 S.87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508592" y="2768600"/>
            <a:ext cx="11987612" cy="5740400"/>
          </a:xfrm>
          <a:prstGeom prst="rect">
            <a:avLst/>
          </a:prstGeom>
        </p:spPr>
        <p:txBody>
          <a:bodyPr/>
          <a:lstStyle/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Unser Deutschlehrer organisiert die Besichtigung.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Ein Schweizer Designer gewinnt den Preis.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Ein deutscher Industrieller gründet die Fabrik in Eisenach.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Im neuen Werk produziert man Flugzeugmotoren. 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1991 schließt man das Werk.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S.52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Der Kühlschrank ist eine Maschine, mit der man Lebensmittel kühl halten kann.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Das Fernglas ist ein Gerät, mit dem man Gegenstände in der Ferne beobachten kann.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Die Fernbedienung ist ein Gerät, mit dem man einen Apparat auf Distanz bedienen kann.     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Der Mikrowellenherd ist eine Maschine, mit der man Essen warm machen kann.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S.52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Felix Hoffmann ist der Apotheker, dem wir das Aspirin zu verdanken haben.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Wilhelm Conrad Röntgen ist der Physiker, der die Röntgenstrahlen erfunden hat.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Carl Benz und Gottlieb Daimler sind die Ingenieure, die das Automobil erfunden haben.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Ferdinand Porsche ist der Ingenieur, der den VW-Käfer erfunden hat.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Melitta Benz ist die Hausfrau, die den Kaffeefilter erfunden hat.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Jürgen Dethloff und Helmut Gröttrup sind die Ingenieure, denen wir die Chipkarte zu verdanken haben.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S.55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In der Produktionshalle werden Schutzhauben und Überschuhe getragen.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Die Qualität der Produkte wird ständig kontrolliert.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Hier werden die Senfkörner gemahlen.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Jetzt wird die Maische mit Essig und Gewürzen gemischt.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In diesem Raum wird der Senf in die Gläser abgefüllt.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In der ganzen Welt wird Born-Senf verkauft.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