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</p:sldIdLst>
  <p:sldSz cx="13004800" cy="9753600"/>
  <p:notesSz cx="6858000" cy="9144000"/>
  <p:defaultTextStyle>
    <a:lvl1pPr algn="ctr" defTabSz="457200">
      <a:defRPr sz="4200">
        <a:solidFill>
          <a:srgbClr val="FFFFFF"/>
        </a:solidFill>
        <a:latin typeface="+mn-lt"/>
        <a:ea typeface="+mn-ea"/>
        <a:cs typeface="+mn-cs"/>
        <a:sym typeface="Chalkduster"/>
      </a:defRPr>
    </a:lvl1pPr>
    <a:lvl2pPr indent="228600" algn="ctr" defTabSz="457200">
      <a:defRPr sz="4200">
        <a:solidFill>
          <a:srgbClr val="FFFFFF"/>
        </a:solidFill>
        <a:latin typeface="+mn-lt"/>
        <a:ea typeface="+mn-ea"/>
        <a:cs typeface="+mn-cs"/>
        <a:sym typeface="Chalkduster"/>
      </a:defRPr>
    </a:lvl2pPr>
    <a:lvl3pPr indent="457200" algn="ctr" defTabSz="457200">
      <a:defRPr sz="4200">
        <a:solidFill>
          <a:srgbClr val="FFFFFF"/>
        </a:solidFill>
        <a:latin typeface="+mn-lt"/>
        <a:ea typeface="+mn-ea"/>
        <a:cs typeface="+mn-cs"/>
        <a:sym typeface="Chalkduster"/>
      </a:defRPr>
    </a:lvl3pPr>
    <a:lvl4pPr indent="685800" algn="ctr" defTabSz="457200">
      <a:defRPr sz="4200">
        <a:solidFill>
          <a:srgbClr val="FFFFFF"/>
        </a:solidFill>
        <a:latin typeface="+mn-lt"/>
        <a:ea typeface="+mn-ea"/>
        <a:cs typeface="+mn-cs"/>
        <a:sym typeface="Chalkduster"/>
      </a:defRPr>
    </a:lvl4pPr>
    <a:lvl5pPr indent="914400" algn="ctr" defTabSz="457200">
      <a:defRPr sz="4200">
        <a:solidFill>
          <a:srgbClr val="FFFFFF"/>
        </a:solidFill>
        <a:latin typeface="+mn-lt"/>
        <a:ea typeface="+mn-ea"/>
        <a:cs typeface="+mn-cs"/>
        <a:sym typeface="Chalkduster"/>
      </a:defRPr>
    </a:lvl5pPr>
    <a:lvl6pPr indent="1143000" algn="ctr" defTabSz="457200">
      <a:defRPr sz="4200">
        <a:solidFill>
          <a:srgbClr val="FFFFFF"/>
        </a:solidFill>
        <a:latin typeface="+mn-lt"/>
        <a:ea typeface="+mn-ea"/>
        <a:cs typeface="+mn-cs"/>
        <a:sym typeface="Chalkduster"/>
      </a:defRPr>
    </a:lvl6pPr>
    <a:lvl7pPr indent="1371600" algn="ctr" defTabSz="457200">
      <a:defRPr sz="4200">
        <a:solidFill>
          <a:srgbClr val="FFFFFF"/>
        </a:solidFill>
        <a:latin typeface="+mn-lt"/>
        <a:ea typeface="+mn-ea"/>
        <a:cs typeface="+mn-cs"/>
        <a:sym typeface="Chalkduster"/>
      </a:defRPr>
    </a:lvl7pPr>
    <a:lvl8pPr indent="1600200" algn="ctr" defTabSz="457200">
      <a:defRPr sz="4200">
        <a:solidFill>
          <a:srgbClr val="FFFFFF"/>
        </a:solidFill>
        <a:latin typeface="+mn-lt"/>
        <a:ea typeface="+mn-ea"/>
        <a:cs typeface="+mn-cs"/>
        <a:sym typeface="Chalkduster"/>
      </a:defRPr>
    </a:lvl8pPr>
    <a:lvl9pPr indent="1828800" algn="ctr" defTabSz="457200">
      <a:defRPr sz="4200">
        <a:solidFill>
          <a:srgbClr val="FFFFFF"/>
        </a:solidFill>
        <a:latin typeface="+mn-lt"/>
        <a:ea typeface="+mn-ea"/>
        <a:cs typeface="+mn-cs"/>
        <a:sym typeface="Chalkduste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879BBB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879BBB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4B13F">
              <a:alpha val="9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882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78BC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54545">
              <a:alpha val="41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282A2F"/>
        </a:fontRef>
        <a:srgbClr val="282A2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BD5C">
              <a:alpha val="82000"/>
            </a:srgb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254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94B285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254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9487B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254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7A8DB2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EDEDF">
              <a:alpha val="19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444C55">
              <a:alpha val="5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33373B">
              <a:alpha val="5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33373B">
              <a:alpha val="5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0" name="Shape 3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title"/>
          </p:nvPr>
        </p:nvSpPr>
        <p:spPr>
          <a:xfrm>
            <a:off x="1270000" y="2616200"/>
            <a:ext cx="10464800" cy="2540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Texte du titre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1270000" y="5207000"/>
            <a:ext cx="10464800" cy="1663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228600" algn="ctr">
              <a:spcBef>
                <a:spcPts val="0"/>
              </a:spcBef>
              <a:buSzTx/>
              <a:buNone/>
            </a:lvl2pPr>
            <a:lvl3pPr marL="0" indent="457200" algn="ctr">
              <a:spcBef>
                <a:spcPts val="0"/>
              </a:spcBef>
              <a:buSzTx/>
              <a:buNone/>
            </a:lvl3pPr>
            <a:lvl4pPr marL="0" indent="685800" algn="ctr">
              <a:spcBef>
                <a:spcPts val="0"/>
              </a:spcBef>
              <a:buSzTx/>
              <a:buNone/>
            </a:lvl4pPr>
            <a:lvl5pPr marL="0" indent="914400" algn="ctr">
              <a:spcBef>
                <a:spcPts val="0"/>
              </a:spcBef>
              <a:buSzTx/>
              <a:buNone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Texte niveau 1</a:t>
            </a:r>
            <a:endParaRPr sz="36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Texte niveau 2</a:t>
            </a:r>
            <a:endParaRPr sz="36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Texte niveau 3</a:t>
            </a:r>
            <a:endParaRPr sz="36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Texte niveau 4</a:t>
            </a:r>
            <a:endParaRPr sz="36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Texte niveau 5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/>
          </p:nvPr>
        </p:nvSpPr>
        <p:spPr>
          <a:xfrm>
            <a:off x="1181100" y="6794500"/>
            <a:ext cx="10642600" cy="15113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Texte du titre</a:t>
            </a:r>
          </a:p>
        </p:txBody>
      </p:sp>
      <p:sp>
        <p:nvSpPr>
          <p:cNvPr id="9" name="Shape 9"/>
          <p:cNvSpPr/>
          <p:nvPr>
            <p:ph type="body" idx="1"/>
          </p:nvPr>
        </p:nvSpPr>
        <p:spPr>
          <a:xfrm>
            <a:off x="1181100" y="8382000"/>
            <a:ext cx="10642600" cy="939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228600" algn="ctr">
              <a:spcBef>
                <a:spcPts val="0"/>
              </a:spcBef>
              <a:buSzTx/>
              <a:buNone/>
            </a:lvl2pPr>
            <a:lvl3pPr marL="0" indent="457200" algn="ctr">
              <a:spcBef>
                <a:spcPts val="0"/>
              </a:spcBef>
              <a:buSzTx/>
              <a:buNone/>
            </a:lvl3pPr>
            <a:lvl4pPr marL="0" indent="685800" algn="ctr">
              <a:spcBef>
                <a:spcPts val="0"/>
              </a:spcBef>
              <a:buSzTx/>
              <a:buNone/>
            </a:lvl4pPr>
            <a:lvl5pPr marL="0" indent="914400" algn="ctr">
              <a:spcBef>
                <a:spcPts val="0"/>
              </a:spcBef>
              <a:buSzTx/>
              <a:buNone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Texte niveau 1</a:t>
            </a:r>
            <a:endParaRPr sz="36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Texte niveau 2</a:t>
            </a:r>
            <a:endParaRPr sz="36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Texte niveau 3</a:t>
            </a:r>
            <a:endParaRPr sz="36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Texte niveau 4</a:t>
            </a:r>
            <a:endParaRPr sz="36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Texte niveau 5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re - Cent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3606800"/>
            <a:ext cx="10464800" cy="2540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Texte du titre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type="title"/>
          </p:nvPr>
        </p:nvSpPr>
        <p:spPr>
          <a:xfrm>
            <a:off x="609600" y="1155700"/>
            <a:ext cx="5994400" cy="3568700"/>
          </a:xfrm>
          <a:prstGeom prst="rect">
            <a:avLst/>
          </a:prstGeom>
        </p:spPr>
        <p:txBody>
          <a:bodyPr anchor="b"/>
          <a:lstStyle>
            <a:lvl1pPr>
              <a:defRPr sz="58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800">
                <a:solidFill>
                  <a:srgbClr val="FFFFFF"/>
                </a:solidFill>
              </a:rPr>
              <a:t>Texte du titre</a:t>
            </a:r>
          </a:p>
        </p:txBody>
      </p:sp>
      <p:sp>
        <p:nvSpPr>
          <p:cNvPr id="14" name="Shape 14"/>
          <p:cNvSpPr/>
          <p:nvPr>
            <p:ph type="body" idx="1"/>
          </p:nvPr>
        </p:nvSpPr>
        <p:spPr>
          <a:xfrm>
            <a:off x="609600" y="4762500"/>
            <a:ext cx="5994400" cy="3568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228600" algn="ctr">
              <a:spcBef>
                <a:spcPts val="0"/>
              </a:spcBef>
              <a:buSzTx/>
              <a:buNone/>
            </a:lvl2pPr>
            <a:lvl3pPr marL="0" indent="457200" algn="ctr">
              <a:spcBef>
                <a:spcPts val="0"/>
              </a:spcBef>
              <a:buSzTx/>
              <a:buNone/>
            </a:lvl3pPr>
            <a:lvl4pPr marL="0" indent="685800" algn="ctr">
              <a:spcBef>
                <a:spcPts val="0"/>
              </a:spcBef>
              <a:buSzTx/>
              <a:buNone/>
            </a:lvl4pPr>
            <a:lvl5pPr marL="0" indent="914400" algn="ctr">
              <a:spcBef>
                <a:spcPts val="0"/>
              </a:spcBef>
              <a:buSzTx/>
              <a:buNone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Texte niveau 1</a:t>
            </a:r>
            <a:endParaRPr sz="36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Texte niveau 2</a:t>
            </a:r>
            <a:endParaRPr sz="36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Texte niveau 3</a:t>
            </a:r>
            <a:endParaRPr sz="36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Texte niveau 4</a:t>
            </a:r>
            <a:endParaRPr sz="36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Texte niveau 5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re - Ha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Texte du titre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Texte du titre</a:t>
            </a:r>
          </a:p>
        </p:txBody>
      </p:sp>
      <p:sp>
        <p:nvSpPr>
          <p:cNvPr id="19" name="Shape 1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Texte niveau 1</a:t>
            </a:r>
            <a:endParaRPr sz="36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Texte niveau 2</a:t>
            </a:r>
            <a:endParaRPr sz="36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Texte niveau 3</a:t>
            </a:r>
            <a:endParaRPr sz="36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Texte niveau 4</a:t>
            </a:r>
            <a:endParaRPr sz="36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Texte niveau 5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re, puces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Texte du titre</a:t>
            </a:r>
          </a:p>
        </p:txBody>
      </p:sp>
      <p:sp>
        <p:nvSpPr>
          <p:cNvPr id="22" name="Shape 22"/>
          <p:cNvSpPr/>
          <p:nvPr>
            <p:ph type="body" idx="1"/>
          </p:nvPr>
        </p:nvSpPr>
        <p:spPr>
          <a:xfrm>
            <a:off x="1270000" y="2946400"/>
            <a:ext cx="5270500" cy="6096000"/>
          </a:xfrm>
          <a:prstGeom prst="rect">
            <a:avLst/>
          </a:prstGeom>
        </p:spPr>
        <p:txBody>
          <a:bodyPr/>
          <a:lstStyle>
            <a:lvl1pPr marL="482600" indent="-482600">
              <a:spcBef>
                <a:spcPts val="3200"/>
              </a:spcBef>
              <a:buFont typeface="Gill Sans"/>
              <a:buBlip>
                <a:blip r:embed="rId2"/>
              </a:buBlip>
              <a:defRPr sz="3200"/>
            </a:lvl1pPr>
            <a:lvl2pPr marL="965200" indent="-482600">
              <a:spcBef>
                <a:spcPts val="3200"/>
              </a:spcBef>
              <a:buFont typeface="Gill Sans"/>
              <a:buBlip>
                <a:blip r:embed="rId2"/>
              </a:buBlip>
              <a:defRPr sz="3200"/>
            </a:lvl2pPr>
            <a:lvl3pPr marL="1447800" indent="-482600">
              <a:spcBef>
                <a:spcPts val="3200"/>
              </a:spcBef>
              <a:buFont typeface="Gill Sans"/>
              <a:buBlip>
                <a:blip r:embed="rId2"/>
              </a:buBlip>
              <a:defRPr sz="3200"/>
            </a:lvl3pPr>
            <a:lvl4pPr marL="1930400" indent="-482600">
              <a:spcBef>
                <a:spcPts val="3200"/>
              </a:spcBef>
              <a:buFont typeface="Gill Sans"/>
              <a:buBlip>
                <a:blip r:embed="rId2"/>
              </a:buBlip>
              <a:defRPr sz="3200"/>
            </a:lvl4pPr>
            <a:lvl5pPr marL="2413000" indent="-482600">
              <a:spcBef>
                <a:spcPts val="3200"/>
              </a:spcBef>
              <a:buFont typeface="Gill Sans"/>
              <a:buBlip>
                <a:blip r:embed="rId2"/>
              </a:buBlip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Texte niveau 1</a:t>
            </a:r>
            <a:endParaRPr sz="32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Texte niveau 2</a:t>
            </a:r>
            <a:endParaRPr sz="32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Texte niveau 3</a:t>
            </a:r>
            <a:endParaRPr sz="32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Texte niveau 4</a:t>
            </a:r>
            <a:endParaRPr sz="32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Texte niveau 5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body" idx="1"/>
          </p:nvPr>
        </p:nvSpPr>
        <p:spPr>
          <a:xfrm>
            <a:off x="1270000" y="1066800"/>
            <a:ext cx="10464800" cy="7620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Texte niveau 1</a:t>
            </a:r>
            <a:endParaRPr sz="36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Texte niveau 2</a:t>
            </a:r>
            <a:endParaRPr sz="36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Texte niveau 3</a:t>
            </a:r>
            <a:endParaRPr sz="36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Texte niveau 4</a:t>
            </a:r>
            <a:endParaRPr sz="36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Texte niveau 5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1270000" y="203200"/>
            <a:ext cx="10464800" cy="254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Texte du titre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1270000" y="2768600"/>
            <a:ext cx="10464800" cy="5740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Texte niveau 1</a:t>
            </a:r>
            <a:endParaRPr sz="36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Texte niveau 2</a:t>
            </a:r>
            <a:endParaRPr sz="36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Texte niveau 3</a:t>
            </a:r>
            <a:endParaRPr sz="36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Texte niveau 4</a:t>
            </a:r>
            <a:endParaRPr sz="36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Texte niveau 5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spd="med" advClick="1"/>
  <p:txStyles>
    <p:titleStyle>
      <a:lvl1pPr algn="ctr" defTabSz="457200">
        <a:defRPr sz="7200">
          <a:solidFill>
            <a:srgbClr val="FFFFFF"/>
          </a:solidFill>
          <a:latin typeface="+mn-lt"/>
          <a:ea typeface="+mn-ea"/>
          <a:cs typeface="+mn-cs"/>
          <a:sym typeface="Chalkduster"/>
        </a:defRPr>
      </a:lvl1pPr>
      <a:lvl2pPr indent="228600" algn="ctr" defTabSz="457200">
        <a:defRPr sz="7200">
          <a:solidFill>
            <a:srgbClr val="FFFFFF"/>
          </a:solidFill>
          <a:latin typeface="+mn-lt"/>
          <a:ea typeface="+mn-ea"/>
          <a:cs typeface="+mn-cs"/>
          <a:sym typeface="Chalkduster"/>
        </a:defRPr>
      </a:lvl2pPr>
      <a:lvl3pPr indent="457200" algn="ctr" defTabSz="457200">
        <a:defRPr sz="7200">
          <a:solidFill>
            <a:srgbClr val="FFFFFF"/>
          </a:solidFill>
          <a:latin typeface="+mn-lt"/>
          <a:ea typeface="+mn-ea"/>
          <a:cs typeface="+mn-cs"/>
          <a:sym typeface="Chalkduster"/>
        </a:defRPr>
      </a:lvl3pPr>
      <a:lvl4pPr indent="685800" algn="ctr" defTabSz="457200">
        <a:defRPr sz="7200">
          <a:solidFill>
            <a:srgbClr val="FFFFFF"/>
          </a:solidFill>
          <a:latin typeface="+mn-lt"/>
          <a:ea typeface="+mn-ea"/>
          <a:cs typeface="+mn-cs"/>
          <a:sym typeface="Chalkduster"/>
        </a:defRPr>
      </a:lvl4pPr>
      <a:lvl5pPr indent="914400" algn="ctr" defTabSz="457200">
        <a:defRPr sz="7200">
          <a:solidFill>
            <a:srgbClr val="FFFFFF"/>
          </a:solidFill>
          <a:latin typeface="+mn-lt"/>
          <a:ea typeface="+mn-ea"/>
          <a:cs typeface="+mn-cs"/>
          <a:sym typeface="Chalkduster"/>
        </a:defRPr>
      </a:lvl5pPr>
      <a:lvl6pPr indent="1143000" algn="ctr" defTabSz="457200">
        <a:defRPr sz="7200">
          <a:solidFill>
            <a:srgbClr val="FFFFFF"/>
          </a:solidFill>
          <a:latin typeface="+mn-lt"/>
          <a:ea typeface="+mn-ea"/>
          <a:cs typeface="+mn-cs"/>
          <a:sym typeface="Chalkduster"/>
        </a:defRPr>
      </a:lvl6pPr>
      <a:lvl7pPr indent="1371600" algn="ctr" defTabSz="457200">
        <a:defRPr sz="7200">
          <a:solidFill>
            <a:srgbClr val="FFFFFF"/>
          </a:solidFill>
          <a:latin typeface="+mn-lt"/>
          <a:ea typeface="+mn-ea"/>
          <a:cs typeface="+mn-cs"/>
          <a:sym typeface="Chalkduster"/>
        </a:defRPr>
      </a:lvl7pPr>
      <a:lvl8pPr indent="1600200" algn="ctr" defTabSz="457200">
        <a:defRPr sz="7200">
          <a:solidFill>
            <a:srgbClr val="FFFFFF"/>
          </a:solidFill>
          <a:latin typeface="+mn-lt"/>
          <a:ea typeface="+mn-ea"/>
          <a:cs typeface="+mn-cs"/>
          <a:sym typeface="Chalkduster"/>
        </a:defRPr>
      </a:lvl8pPr>
      <a:lvl9pPr indent="1828800" algn="ctr" defTabSz="457200">
        <a:defRPr sz="7200">
          <a:solidFill>
            <a:srgbClr val="FFFFFF"/>
          </a:solidFill>
          <a:latin typeface="+mn-lt"/>
          <a:ea typeface="+mn-ea"/>
          <a:cs typeface="+mn-cs"/>
          <a:sym typeface="Chalkduster"/>
        </a:defRPr>
      </a:lvl9pPr>
    </p:titleStyle>
    <p:bodyStyle>
      <a:lvl1pPr marL="571500" indent="-571500" defTabSz="457200">
        <a:spcBef>
          <a:spcPts val="3600"/>
        </a:spcBef>
        <a:buSzPct val="43000"/>
        <a:buBlip>
          <a:blip r:embed="rId3"/>
        </a:buBlip>
        <a:defRPr sz="3600">
          <a:solidFill>
            <a:srgbClr val="FFFFFF"/>
          </a:solidFill>
          <a:latin typeface="+mn-lt"/>
          <a:ea typeface="+mn-ea"/>
          <a:cs typeface="+mn-cs"/>
          <a:sym typeface="Chalkduster"/>
        </a:defRPr>
      </a:lvl1pPr>
      <a:lvl2pPr marL="1143000" indent="-571500" defTabSz="457200">
        <a:spcBef>
          <a:spcPts val="3600"/>
        </a:spcBef>
        <a:buSzPct val="43000"/>
        <a:buBlip>
          <a:blip r:embed="rId3"/>
        </a:buBlip>
        <a:defRPr sz="3600">
          <a:solidFill>
            <a:srgbClr val="FFFFFF"/>
          </a:solidFill>
          <a:latin typeface="+mn-lt"/>
          <a:ea typeface="+mn-ea"/>
          <a:cs typeface="+mn-cs"/>
          <a:sym typeface="Chalkduster"/>
        </a:defRPr>
      </a:lvl2pPr>
      <a:lvl3pPr marL="1714500" indent="-571500" defTabSz="457200">
        <a:spcBef>
          <a:spcPts val="3600"/>
        </a:spcBef>
        <a:buSzPct val="43000"/>
        <a:buBlip>
          <a:blip r:embed="rId3"/>
        </a:buBlip>
        <a:defRPr sz="3600">
          <a:solidFill>
            <a:srgbClr val="FFFFFF"/>
          </a:solidFill>
          <a:latin typeface="+mn-lt"/>
          <a:ea typeface="+mn-ea"/>
          <a:cs typeface="+mn-cs"/>
          <a:sym typeface="Chalkduster"/>
        </a:defRPr>
      </a:lvl3pPr>
      <a:lvl4pPr marL="2286000" indent="-571500" defTabSz="457200">
        <a:spcBef>
          <a:spcPts val="3600"/>
        </a:spcBef>
        <a:buSzPct val="43000"/>
        <a:buBlip>
          <a:blip r:embed="rId3"/>
        </a:buBlip>
        <a:defRPr sz="3600">
          <a:solidFill>
            <a:srgbClr val="FFFFFF"/>
          </a:solidFill>
          <a:latin typeface="+mn-lt"/>
          <a:ea typeface="+mn-ea"/>
          <a:cs typeface="+mn-cs"/>
          <a:sym typeface="Chalkduster"/>
        </a:defRPr>
      </a:lvl4pPr>
      <a:lvl5pPr marL="2857500" indent="-571500" defTabSz="457200">
        <a:spcBef>
          <a:spcPts val="3600"/>
        </a:spcBef>
        <a:buSzPct val="43000"/>
        <a:buBlip>
          <a:blip r:embed="rId3"/>
        </a:buBlip>
        <a:defRPr sz="3600">
          <a:solidFill>
            <a:srgbClr val="FFFFFF"/>
          </a:solidFill>
          <a:latin typeface="+mn-lt"/>
          <a:ea typeface="+mn-ea"/>
          <a:cs typeface="+mn-cs"/>
          <a:sym typeface="Chalkduster"/>
        </a:defRPr>
      </a:lvl5pPr>
      <a:lvl6pPr marL="3429000" indent="-571500" defTabSz="457200">
        <a:spcBef>
          <a:spcPts val="3600"/>
        </a:spcBef>
        <a:buSzPct val="43000"/>
        <a:buBlip>
          <a:blip r:embed="rId3"/>
        </a:buBlip>
        <a:defRPr sz="3600">
          <a:solidFill>
            <a:srgbClr val="FFFFFF"/>
          </a:solidFill>
          <a:latin typeface="+mn-lt"/>
          <a:ea typeface="+mn-ea"/>
          <a:cs typeface="+mn-cs"/>
          <a:sym typeface="Chalkduster"/>
        </a:defRPr>
      </a:lvl6pPr>
      <a:lvl7pPr marL="4000500" indent="-571500" defTabSz="457200">
        <a:spcBef>
          <a:spcPts val="3600"/>
        </a:spcBef>
        <a:buSzPct val="43000"/>
        <a:buBlip>
          <a:blip r:embed="rId3"/>
        </a:buBlip>
        <a:defRPr sz="3600">
          <a:solidFill>
            <a:srgbClr val="FFFFFF"/>
          </a:solidFill>
          <a:latin typeface="+mn-lt"/>
          <a:ea typeface="+mn-ea"/>
          <a:cs typeface="+mn-cs"/>
          <a:sym typeface="Chalkduster"/>
        </a:defRPr>
      </a:lvl7pPr>
      <a:lvl8pPr marL="4572000" indent="-571500" defTabSz="457200">
        <a:spcBef>
          <a:spcPts val="3600"/>
        </a:spcBef>
        <a:buSzPct val="43000"/>
        <a:buBlip>
          <a:blip r:embed="rId3"/>
        </a:buBlip>
        <a:defRPr sz="3600">
          <a:solidFill>
            <a:srgbClr val="FFFFFF"/>
          </a:solidFill>
          <a:latin typeface="+mn-lt"/>
          <a:ea typeface="+mn-ea"/>
          <a:cs typeface="+mn-cs"/>
          <a:sym typeface="Chalkduster"/>
        </a:defRPr>
      </a:lvl8pPr>
      <a:lvl9pPr marL="5143500" indent="-571500" defTabSz="457200">
        <a:spcBef>
          <a:spcPts val="3600"/>
        </a:spcBef>
        <a:buSzPct val="43000"/>
        <a:buBlip>
          <a:blip r:embed="rId3"/>
        </a:buBlip>
        <a:defRPr sz="3600">
          <a:solidFill>
            <a:srgbClr val="FFFFFF"/>
          </a:solidFill>
          <a:latin typeface="+mn-lt"/>
          <a:ea typeface="+mn-ea"/>
          <a:cs typeface="+mn-cs"/>
          <a:sym typeface="Chalkduster"/>
        </a:defRPr>
      </a:lvl9pPr>
    </p:bodyStyle>
    <p:otherStyle>
      <a:lvl1pPr algn="ctr" defTabSz="457200">
        <a:defRPr>
          <a:solidFill>
            <a:schemeClr val="tx1"/>
          </a:solidFill>
          <a:latin typeface="+mn-lt"/>
          <a:ea typeface="+mn-ea"/>
          <a:cs typeface="+mn-cs"/>
          <a:sym typeface="Chalkduster"/>
        </a:defRPr>
      </a:lvl1pPr>
      <a:lvl2pPr indent="228600" algn="ctr" defTabSz="457200">
        <a:defRPr>
          <a:solidFill>
            <a:schemeClr val="tx1"/>
          </a:solidFill>
          <a:latin typeface="+mn-lt"/>
          <a:ea typeface="+mn-ea"/>
          <a:cs typeface="+mn-cs"/>
          <a:sym typeface="Chalkduster"/>
        </a:defRPr>
      </a:lvl2pPr>
      <a:lvl3pPr indent="457200" algn="ctr" defTabSz="457200">
        <a:defRPr>
          <a:solidFill>
            <a:schemeClr val="tx1"/>
          </a:solidFill>
          <a:latin typeface="+mn-lt"/>
          <a:ea typeface="+mn-ea"/>
          <a:cs typeface="+mn-cs"/>
          <a:sym typeface="Chalkduster"/>
        </a:defRPr>
      </a:lvl3pPr>
      <a:lvl4pPr indent="685800" algn="ctr" defTabSz="457200">
        <a:defRPr>
          <a:solidFill>
            <a:schemeClr val="tx1"/>
          </a:solidFill>
          <a:latin typeface="+mn-lt"/>
          <a:ea typeface="+mn-ea"/>
          <a:cs typeface="+mn-cs"/>
          <a:sym typeface="Chalkduster"/>
        </a:defRPr>
      </a:lvl4pPr>
      <a:lvl5pPr indent="914400" algn="ctr" defTabSz="457200">
        <a:defRPr>
          <a:solidFill>
            <a:schemeClr val="tx1"/>
          </a:solidFill>
          <a:latin typeface="+mn-lt"/>
          <a:ea typeface="+mn-ea"/>
          <a:cs typeface="+mn-cs"/>
          <a:sym typeface="Chalkduster"/>
        </a:defRPr>
      </a:lvl5pPr>
      <a:lvl6pPr indent="1143000" algn="ctr" defTabSz="457200">
        <a:defRPr>
          <a:solidFill>
            <a:schemeClr val="tx1"/>
          </a:solidFill>
          <a:latin typeface="+mn-lt"/>
          <a:ea typeface="+mn-ea"/>
          <a:cs typeface="+mn-cs"/>
          <a:sym typeface="Chalkduster"/>
        </a:defRPr>
      </a:lvl6pPr>
      <a:lvl7pPr indent="1371600" algn="ctr" defTabSz="457200">
        <a:defRPr>
          <a:solidFill>
            <a:schemeClr val="tx1"/>
          </a:solidFill>
          <a:latin typeface="+mn-lt"/>
          <a:ea typeface="+mn-ea"/>
          <a:cs typeface="+mn-cs"/>
          <a:sym typeface="Chalkduster"/>
        </a:defRPr>
      </a:lvl7pPr>
      <a:lvl8pPr indent="1600200" algn="ctr" defTabSz="457200">
        <a:defRPr>
          <a:solidFill>
            <a:schemeClr val="tx1"/>
          </a:solidFill>
          <a:latin typeface="+mn-lt"/>
          <a:ea typeface="+mn-ea"/>
          <a:cs typeface="+mn-cs"/>
          <a:sym typeface="Chalkduster"/>
        </a:defRPr>
      </a:lvl8pPr>
      <a:lvl9pPr indent="1828800" algn="ctr" defTabSz="457200">
        <a:defRPr>
          <a:solidFill>
            <a:schemeClr val="tx1"/>
          </a:solidFill>
          <a:latin typeface="+mn-lt"/>
          <a:ea typeface="+mn-ea"/>
          <a:cs typeface="+mn-cs"/>
          <a:sym typeface="Chalkduster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94277" y="1952421"/>
            <a:ext cx="10924351" cy="1758460"/>
          </a:xfrm>
          <a:prstGeom prst="rect">
            <a:avLst/>
          </a:prstGeom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p:spPr>
      </p:pic>
      <p:sp>
        <p:nvSpPr>
          <p:cNvPr id="33" name="Shape 33"/>
          <p:cNvSpPr/>
          <p:nvPr/>
        </p:nvSpPr>
        <p:spPr>
          <a:xfrm>
            <a:off x="3931110" y="5260297"/>
            <a:ext cx="5850685" cy="14428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>
              <a:defRPr sz="3200">
                <a:effectLst>
                  <a:outerShdw sx="100000" sy="100000" kx="0" ky="0" algn="b" rotWithShape="0" blurRad="63500" dist="25400" dir="270000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63500" dist="25400" dir="2700000">
                    <a:srgbClr val="000000">
                      <a:alpha val="70000"/>
                    </a:srgbClr>
                  </a:outerShdw>
                </a:effectLst>
              </a:rPr>
              <a:t>Kapitel 6 - Übungen</a:t>
            </a:r>
          </a:p>
        </p:txBody>
      </p:sp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AB Übung 2 S.65</a:t>
            </a:r>
          </a:p>
        </p:txBody>
      </p:sp>
      <p:sp>
        <p:nvSpPr>
          <p:cNvPr id="60" name="Shape 6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360045" indent="-360045" defTabSz="288036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268">
                <a:solidFill>
                  <a:srgbClr val="FFFFFF"/>
                </a:solidFill>
              </a:rPr>
              <a:t>Liebe Melanie,</a:t>
            </a:r>
            <a:endParaRPr sz="2268">
              <a:solidFill>
                <a:srgbClr val="FFFFFF"/>
              </a:solidFill>
            </a:endParaRPr>
          </a:p>
          <a:p>
            <a:pPr lvl="0" marL="360045" indent="-360045" defTabSz="288036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268">
                <a:solidFill>
                  <a:srgbClr val="FFFFFF"/>
                </a:solidFill>
              </a:rPr>
              <a:t>Du könntest vielleicht deine beste Freundin mal übers Wochenende besuchen.</a:t>
            </a:r>
            <a:endParaRPr sz="2268">
              <a:solidFill>
                <a:srgbClr val="FFFFFF"/>
              </a:solidFill>
            </a:endParaRPr>
          </a:p>
          <a:p>
            <a:pPr lvl="0" marL="360045" indent="-360045" defTabSz="288036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268">
                <a:solidFill>
                  <a:srgbClr val="FFFFFF"/>
                </a:solidFill>
              </a:rPr>
              <a:t>Du würdest am Freitag nach der Schule mit ihr nach Hause gehen, das Wochenende bei ihr verbringen und am Montag wieder mit ihr in die Schule gehen.</a:t>
            </a:r>
            <a:endParaRPr sz="2268">
              <a:solidFill>
                <a:srgbClr val="FFFFFF"/>
              </a:solidFill>
            </a:endParaRPr>
          </a:p>
          <a:p>
            <a:pPr lvl="0" marL="360045" indent="-360045" defTabSz="288036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268">
                <a:solidFill>
                  <a:srgbClr val="FFFFFF"/>
                </a:solidFill>
              </a:rPr>
              <a:t>Sprich mit deinen Eltern und bitte deine Freundin, mit ihren Eltern zu sprechen.</a:t>
            </a:r>
            <a:endParaRPr sz="2268">
              <a:solidFill>
                <a:srgbClr val="FFFFFF"/>
              </a:solidFill>
            </a:endParaRPr>
          </a:p>
          <a:p>
            <a:pPr lvl="0" marL="360045" indent="-360045" defTabSz="288036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268">
                <a:solidFill>
                  <a:srgbClr val="FFFFFF"/>
                </a:solidFill>
              </a:rPr>
              <a:t>Dann telefoniert miteinander und organisiert das gemeinsam.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6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10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1000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1000"/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5" dur="1000"/>
                                        <p:tgtEl>
                                          <p:spTgt spid="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0" dur="1000"/>
                                        <p:tgtEl>
                                          <p:spTgt spid="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60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AB Übung 1 S.66</a:t>
            </a:r>
          </a:p>
        </p:txBody>
      </p:sp>
      <p:sp>
        <p:nvSpPr>
          <p:cNvPr id="63" name="Shape 6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302894" indent="-302894" defTabSz="242315">
              <a:spcBef>
                <a:spcPts val="1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907">
                <a:solidFill>
                  <a:srgbClr val="FFFFFF"/>
                </a:solidFill>
              </a:rPr>
              <a:t>Fotos und Videos löschen, posten speichern, herunterladen, ins Netz stellen.</a:t>
            </a:r>
            <a:endParaRPr sz="1907">
              <a:solidFill>
                <a:srgbClr val="FFFFFF"/>
              </a:solidFill>
            </a:endParaRPr>
          </a:p>
          <a:p>
            <a:pPr lvl="0" marL="302894" indent="-302894" defTabSz="242315">
              <a:spcBef>
                <a:spcPts val="1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907">
                <a:solidFill>
                  <a:srgbClr val="FFFFFF"/>
                </a:solidFill>
              </a:rPr>
              <a:t>Vom Computer abhängig sein</a:t>
            </a:r>
            <a:endParaRPr sz="1907">
              <a:solidFill>
                <a:srgbClr val="FFFFFF"/>
              </a:solidFill>
            </a:endParaRPr>
          </a:p>
          <a:p>
            <a:pPr lvl="0" marL="302894" indent="-302894" defTabSz="242315">
              <a:spcBef>
                <a:spcPts val="1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907">
                <a:solidFill>
                  <a:srgbClr val="FFFFFF"/>
                </a:solidFill>
              </a:rPr>
              <a:t>Eine Homepage erstellen </a:t>
            </a:r>
            <a:endParaRPr sz="1907">
              <a:solidFill>
                <a:srgbClr val="FFFFFF"/>
              </a:solidFill>
            </a:endParaRPr>
          </a:p>
          <a:p>
            <a:pPr lvl="0" marL="302894" indent="-302894" defTabSz="242315">
              <a:spcBef>
                <a:spcPts val="1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907">
                <a:solidFill>
                  <a:srgbClr val="FFFFFF"/>
                </a:solidFill>
              </a:rPr>
              <a:t>Eine Datei löschen, speichern, herunterladen</a:t>
            </a:r>
            <a:endParaRPr sz="1907">
              <a:solidFill>
                <a:srgbClr val="FFFFFF"/>
              </a:solidFill>
            </a:endParaRPr>
          </a:p>
          <a:p>
            <a:pPr lvl="0" marL="302894" indent="-302894" defTabSz="242315">
              <a:spcBef>
                <a:spcPts val="1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907">
                <a:solidFill>
                  <a:srgbClr val="FFFFFF"/>
                </a:solidFill>
              </a:rPr>
              <a:t>Vor Raubkopien warnen</a:t>
            </a:r>
            <a:endParaRPr sz="1907">
              <a:solidFill>
                <a:srgbClr val="FFFFFF"/>
              </a:solidFill>
            </a:endParaRPr>
          </a:p>
          <a:p>
            <a:pPr lvl="0" marL="302894" indent="-302894" defTabSz="242315">
              <a:spcBef>
                <a:spcPts val="1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907">
                <a:solidFill>
                  <a:srgbClr val="FFFFFF"/>
                </a:solidFill>
              </a:rPr>
              <a:t>Unnötige Dateien löschen</a:t>
            </a:r>
            <a:endParaRPr sz="1907">
              <a:solidFill>
                <a:srgbClr val="FFFFFF"/>
              </a:solidFill>
            </a:endParaRPr>
          </a:p>
          <a:p>
            <a:pPr lvl="0" marL="302894" indent="-302894" defTabSz="242315">
              <a:spcBef>
                <a:spcPts val="1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907">
                <a:solidFill>
                  <a:srgbClr val="FFFFFF"/>
                </a:solidFill>
              </a:rPr>
              <a:t>Nach Videospielen süchtig sein</a:t>
            </a:r>
            <a:endParaRPr sz="1907">
              <a:solidFill>
                <a:srgbClr val="FFFFFF"/>
              </a:solidFill>
            </a:endParaRPr>
          </a:p>
          <a:p>
            <a:pPr lvl="0" marL="302894" indent="-302894" defTabSz="242315">
              <a:spcBef>
                <a:spcPts val="1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907">
                <a:solidFill>
                  <a:srgbClr val="FFFFFF"/>
                </a:solidFill>
              </a:rPr>
              <a:t>Verhaltensregeln beachten</a:t>
            </a:r>
            <a:endParaRPr sz="1907">
              <a:solidFill>
                <a:srgbClr val="FFFFFF"/>
              </a:solidFill>
            </a:endParaRPr>
          </a:p>
          <a:p>
            <a:pPr lvl="0" marL="302894" indent="-302894" defTabSz="242315">
              <a:spcBef>
                <a:spcPts val="1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907">
                <a:solidFill>
                  <a:srgbClr val="FFFFFF"/>
                </a:solidFill>
              </a:rPr>
              <a:t>Eine Mail löschen, beantworten, speicherN   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6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10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1000"/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1000"/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5" dur="1000"/>
                                        <p:tgtEl>
                                          <p:spTgt spid="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0" dur="1000"/>
                                        <p:tgtEl>
                                          <p:spTgt spid="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5" dur="1000"/>
                                        <p:tgtEl>
                                          <p:spTgt spid="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0" dur="1000"/>
                                        <p:tgtEl>
                                          <p:spTgt spid="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5" dur="1000"/>
                                        <p:tgtEl>
                                          <p:spTgt spid="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50" dur="1000"/>
                                        <p:tgtEl>
                                          <p:spTgt spid="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63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AB Übung 2 S.66</a:t>
            </a:r>
          </a:p>
        </p:txBody>
      </p:sp>
      <p:sp>
        <p:nvSpPr>
          <p:cNvPr id="66" name="Shape 6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342900" indent="-342900" defTabSz="274320">
              <a:spcBef>
                <a:spcPts val="2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160">
                <a:solidFill>
                  <a:srgbClr val="FFFFFF"/>
                </a:solidFill>
              </a:rPr>
              <a:t>Wenn ihr im Internet surft, müsst ihr bestimmte Verhaltensregeln beachten.</a:t>
            </a:r>
            <a:endParaRPr sz="2160">
              <a:solidFill>
                <a:srgbClr val="FFFFFF"/>
              </a:solidFill>
            </a:endParaRPr>
          </a:p>
          <a:p>
            <a:pPr lvl="0" marL="342900" indent="-342900" defTabSz="274320">
              <a:spcBef>
                <a:spcPts val="2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160">
                <a:solidFill>
                  <a:srgbClr val="FFFFFF"/>
                </a:solidFill>
              </a:rPr>
              <a:t>Denn man darf zum Beispiel keine Raubkopien herunterladen, das ist nämlich illegal.</a:t>
            </a:r>
            <a:endParaRPr sz="2160">
              <a:solidFill>
                <a:srgbClr val="FFFFFF"/>
              </a:solidFill>
            </a:endParaRPr>
          </a:p>
          <a:p>
            <a:pPr lvl="0" marL="342900" indent="-342900" defTabSz="274320">
              <a:spcBef>
                <a:spcPts val="2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160">
                <a:solidFill>
                  <a:srgbClr val="FFFFFF"/>
                </a:solidFill>
              </a:rPr>
              <a:t>Auch E-Mails von unbekannten Personen besser gleich löschen!</a:t>
            </a:r>
            <a:endParaRPr sz="2160">
              <a:solidFill>
                <a:srgbClr val="FFFFFF"/>
              </a:solidFill>
            </a:endParaRPr>
          </a:p>
          <a:p>
            <a:pPr lvl="0" marL="342900" indent="-342900" defTabSz="274320">
              <a:spcBef>
                <a:spcPts val="2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160">
                <a:solidFill>
                  <a:srgbClr val="FFFFFF"/>
                </a:solidFill>
              </a:rPr>
              <a:t>Vielleicht enthalten Sie ja einen Virus.</a:t>
            </a:r>
            <a:endParaRPr sz="2160">
              <a:solidFill>
                <a:srgbClr val="FFFFFF"/>
              </a:solidFill>
            </a:endParaRPr>
          </a:p>
          <a:p>
            <a:pPr lvl="0" marL="342900" indent="-342900" defTabSz="274320">
              <a:spcBef>
                <a:spcPts val="2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160">
                <a:solidFill>
                  <a:srgbClr val="FFFFFF"/>
                </a:solidFill>
              </a:rPr>
              <a:t>Wenn eure Freunde alle Daten auf ihre Facebook-Seite stellen, solltet ihr sie warnen.</a:t>
            </a:r>
            <a:endParaRPr sz="2160">
              <a:solidFill>
                <a:srgbClr val="FFFFFF"/>
              </a:solidFill>
            </a:endParaRPr>
          </a:p>
          <a:p>
            <a:pPr lvl="0" marL="342900" indent="-342900" defTabSz="274320">
              <a:spcBef>
                <a:spcPts val="2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160">
                <a:solidFill>
                  <a:srgbClr val="FFFFFF"/>
                </a:solidFill>
              </a:rPr>
              <a:t>es kann gefährlich sein, private Daten und Fotos zu veröffentlichen.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6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10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1000"/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1000"/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5" dur="1000"/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0" dur="1000"/>
                                        <p:tgtEl>
                                          <p:spTgt spid="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5" dur="1000"/>
                                        <p:tgtEl>
                                          <p:spTgt spid="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66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Euer Freund sitzt nur noch vor dem Computer?</a:t>
            </a:r>
            <a:endParaRPr sz="3600">
              <a:solidFill>
                <a:srgbClr val="FFFFFF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Vielleicht ist er ja vom Computer abhängig.</a:t>
            </a:r>
            <a:endParaRPr sz="3600">
              <a:solidFill>
                <a:srgbClr val="FFFFFF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Am besten ist es, miteinander darüber zu sprechen und zu überlegen, wie er sich von seiner Sucht befreien kann.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6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10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1000"/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1000"/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68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AB Übung 3 S.66</a:t>
            </a:r>
          </a:p>
        </p:txBody>
      </p:sp>
      <p:sp>
        <p:nvSpPr>
          <p:cNvPr id="71" name="Shape 7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325754" indent="-325754" defTabSz="260604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052">
                <a:solidFill>
                  <a:srgbClr val="FFFFFF"/>
                </a:solidFill>
              </a:rPr>
              <a:t>Die Sucht, süchtig</a:t>
            </a:r>
            <a:endParaRPr sz="2052">
              <a:solidFill>
                <a:srgbClr val="FFFFFF"/>
              </a:solidFill>
            </a:endParaRPr>
          </a:p>
          <a:p>
            <a:pPr lvl="0" marL="325754" indent="-325754" defTabSz="260604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052">
                <a:solidFill>
                  <a:srgbClr val="FFFFFF"/>
                </a:solidFill>
              </a:rPr>
              <a:t>Die Gefahr, gefährlich</a:t>
            </a:r>
            <a:endParaRPr sz="2052">
              <a:solidFill>
                <a:srgbClr val="FFFFFF"/>
              </a:solidFill>
            </a:endParaRPr>
          </a:p>
          <a:p>
            <a:pPr lvl="0" marL="325754" indent="-325754" defTabSz="260604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052">
                <a:solidFill>
                  <a:srgbClr val="FFFFFF"/>
                </a:solidFill>
              </a:rPr>
              <a:t>Die Abhängigkeit, abhängig</a:t>
            </a:r>
            <a:endParaRPr sz="2052">
              <a:solidFill>
                <a:srgbClr val="FFFFFF"/>
              </a:solidFill>
            </a:endParaRPr>
          </a:p>
          <a:p>
            <a:pPr lvl="0" marL="325754" indent="-325754" defTabSz="260604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052">
                <a:solidFill>
                  <a:srgbClr val="FFFFFF"/>
                </a:solidFill>
              </a:rPr>
              <a:t>Die Freundschaft, freundschaftlich</a:t>
            </a:r>
            <a:endParaRPr sz="2052">
              <a:solidFill>
                <a:srgbClr val="FFFFFF"/>
              </a:solidFill>
            </a:endParaRPr>
          </a:p>
          <a:p>
            <a:pPr lvl="0" marL="325754" indent="-325754" defTabSz="260604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052">
                <a:solidFill>
                  <a:srgbClr val="FFFFFF"/>
                </a:solidFill>
              </a:rPr>
              <a:t>Der Alltag, alltäglich</a:t>
            </a:r>
            <a:endParaRPr sz="2052">
              <a:solidFill>
                <a:srgbClr val="FFFFFF"/>
              </a:solidFill>
            </a:endParaRPr>
          </a:p>
          <a:p>
            <a:pPr lvl="0" marL="325754" indent="-325754" defTabSz="260604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052">
                <a:solidFill>
                  <a:srgbClr val="FFFFFF"/>
                </a:solidFill>
              </a:rPr>
              <a:t>Die Kreativität, kreativ</a:t>
            </a:r>
            <a:endParaRPr sz="2052">
              <a:solidFill>
                <a:srgbClr val="FFFFFF"/>
              </a:solidFill>
            </a:endParaRPr>
          </a:p>
          <a:p>
            <a:pPr lvl="0" marL="325754" indent="-325754" defTabSz="260604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052">
                <a:solidFill>
                  <a:srgbClr val="FFFFFF"/>
                </a:solidFill>
              </a:rPr>
              <a:t>Das Spiel, spielerisch</a:t>
            </a:r>
            <a:endParaRPr sz="2052">
              <a:solidFill>
                <a:srgbClr val="FFFFFF"/>
              </a:solidFill>
            </a:endParaRPr>
          </a:p>
          <a:p>
            <a:pPr lvl="0" marL="325754" indent="-325754" defTabSz="260604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052">
                <a:solidFill>
                  <a:srgbClr val="FFFFFF"/>
                </a:solidFill>
              </a:rPr>
              <a:t>Das Jahr, jährlich</a:t>
            </a:r>
            <a:endParaRPr sz="2052">
              <a:solidFill>
                <a:srgbClr val="FFFFFF"/>
              </a:solidFill>
            </a:endParaRPr>
          </a:p>
          <a:p>
            <a:pPr lvl="0" marL="325754" indent="-325754" defTabSz="260604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052">
                <a:solidFill>
                  <a:srgbClr val="FFFFFF"/>
                </a:solidFill>
              </a:rPr>
              <a:t>Die Einsamkeit, einsam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7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10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1000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1000"/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5" dur="1000"/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0" dur="1000"/>
                                        <p:tgtEl>
                                          <p:spTgt spid="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5" dur="1000"/>
                                        <p:tgtEl>
                                          <p:spTgt spid="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0" dur="1000"/>
                                        <p:tgtEl>
                                          <p:spTgt spid="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5" dur="1000"/>
                                        <p:tgtEl>
                                          <p:spTgt spid="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50" dur="1000"/>
                                        <p:tgtEl>
                                          <p:spTgt spid="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7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KB Übung 1 S.102</a:t>
            </a:r>
          </a:p>
        </p:txBody>
      </p:sp>
      <p:sp>
        <p:nvSpPr>
          <p:cNvPr id="36" name="Shape 3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428625" indent="-428625" defTabSz="342900">
              <a:spcBef>
                <a:spcPts val="2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FFFFFF"/>
                </a:solidFill>
              </a:rPr>
              <a:t>Ohne meine Freunde müsste ich alleine spielen.</a:t>
            </a:r>
            <a:endParaRPr sz="2700">
              <a:solidFill>
                <a:srgbClr val="FFFFFF"/>
              </a:solidFill>
            </a:endParaRPr>
          </a:p>
          <a:p>
            <a:pPr lvl="0" marL="428625" indent="-428625" defTabSz="342900">
              <a:spcBef>
                <a:spcPts val="2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FFFFFF"/>
                </a:solidFill>
              </a:rPr>
              <a:t>Du solltest dich mehr um deine Hausaufgaben kümmern. </a:t>
            </a:r>
            <a:endParaRPr sz="2700">
              <a:solidFill>
                <a:srgbClr val="FFFFFF"/>
              </a:solidFill>
            </a:endParaRPr>
          </a:p>
          <a:p>
            <a:pPr lvl="0" marL="428625" indent="-428625" defTabSz="342900">
              <a:spcBef>
                <a:spcPts val="2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FFFFFF"/>
                </a:solidFill>
              </a:rPr>
              <a:t>Ach, wenn wir uns doch öfter wirklich treffen könnten !</a:t>
            </a:r>
            <a:endParaRPr sz="2700">
              <a:solidFill>
                <a:srgbClr val="FFFFFF"/>
              </a:solidFill>
            </a:endParaRPr>
          </a:p>
          <a:p>
            <a:pPr lvl="0" marL="428625" indent="-428625" defTabSz="342900">
              <a:spcBef>
                <a:spcPts val="2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FFFFFF"/>
                </a:solidFill>
              </a:rPr>
              <a:t>Wenn es nicht so spät wäre, dürfte ich noch chatten.</a:t>
            </a:r>
            <a:endParaRPr sz="2700">
              <a:solidFill>
                <a:srgbClr val="FFFFFF"/>
              </a:solidFill>
            </a:endParaRPr>
          </a:p>
          <a:p>
            <a:pPr lvl="0" marL="428625" indent="-428625" defTabSz="342900">
              <a:spcBef>
                <a:spcPts val="2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FFFFFF"/>
                </a:solidFill>
              </a:rPr>
              <a:t>Hättet ihr lieber ein Smartphone oder ein Tablet ?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1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10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10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5" dur="1000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0" dur="1000"/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3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KB Übung 2 S.102</a:t>
            </a:r>
          </a:p>
        </p:txBody>
      </p:sp>
      <p:sp>
        <p:nvSpPr>
          <p:cNvPr id="39" name="Shape 3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348615" indent="-348615" defTabSz="278892">
              <a:spcBef>
                <a:spcPts val="2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196">
                <a:solidFill>
                  <a:srgbClr val="FFFFFF"/>
                </a:solidFill>
              </a:rPr>
              <a:t>Wenn ich ein Smartphone hätte, wäre ich besser informiert.</a:t>
            </a:r>
            <a:endParaRPr sz="2196">
              <a:solidFill>
                <a:srgbClr val="FFFFFF"/>
              </a:solidFill>
            </a:endParaRPr>
          </a:p>
          <a:p>
            <a:pPr lvl="0" marL="348615" indent="-348615" defTabSz="278892">
              <a:spcBef>
                <a:spcPts val="2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196">
                <a:solidFill>
                  <a:srgbClr val="FFFFFF"/>
                </a:solidFill>
              </a:rPr>
              <a:t>Wenn du ein Handy hättest, könntest du überall telefonieren.</a:t>
            </a:r>
            <a:endParaRPr sz="2196">
              <a:solidFill>
                <a:srgbClr val="FFFFFF"/>
              </a:solidFill>
            </a:endParaRPr>
          </a:p>
          <a:p>
            <a:pPr lvl="0" marL="348615" indent="-348615" defTabSz="278892">
              <a:spcBef>
                <a:spcPts val="2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196">
                <a:solidFill>
                  <a:srgbClr val="FFFFFF"/>
                </a:solidFill>
              </a:rPr>
              <a:t>Wenn meine Mutter cooler wäre, dürfte ich abends Surfen.</a:t>
            </a:r>
            <a:endParaRPr sz="2196">
              <a:solidFill>
                <a:srgbClr val="FFFFFF"/>
              </a:solidFill>
            </a:endParaRPr>
          </a:p>
          <a:p>
            <a:pPr lvl="0" marL="348615" indent="-348615" defTabSz="278892">
              <a:spcBef>
                <a:spcPts val="2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196">
                <a:solidFill>
                  <a:srgbClr val="FFFFFF"/>
                </a:solidFill>
              </a:rPr>
              <a:t>Wenn ich einen Laptop hätte, könnte ich meine Fotos veröffentlichen.</a:t>
            </a:r>
            <a:endParaRPr sz="2196">
              <a:solidFill>
                <a:srgbClr val="FFFFFF"/>
              </a:solidFill>
            </a:endParaRPr>
          </a:p>
          <a:p>
            <a:pPr lvl="0" marL="348615" indent="-348615" defTabSz="278892">
              <a:spcBef>
                <a:spcPts val="2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196">
                <a:solidFill>
                  <a:srgbClr val="FFFFFF"/>
                </a:solidFill>
              </a:rPr>
              <a:t>Wenn Chinas Mutter ein Smartphone hätte, müsste sie keine Landkarte mitnehmen.</a:t>
            </a:r>
            <a:endParaRPr sz="2196">
              <a:solidFill>
                <a:srgbClr val="FFFFFF"/>
              </a:solidFill>
            </a:endParaRPr>
          </a:p>
          <a:p>
            <a:pPr lvl="0" marL="348615" indent="-348615" defTabSz="278892">
              <a:spcBef>
                <a:spcPts val="2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196">
                <a:solidFill>
                  <a:srgbClr val="FFFFFF"/>
                </a:solidFill>
              </a:rPr>
              <a:t>Wenn du keinen Computer hättest, hättest du mehr Zeit zum Lesen.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1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10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10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5" dur="1000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0" dur="1000"/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5" dur="1000"/>
                                        <p:tgtEl>
                                          <p:spTgt spid="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3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KB Übung 3 S.102</a:t>
            </a:r>
          </a:p>
        </p:txBody>
      </p:sp>
      <p:sp>
        <p:nvSpPr>
          <p:cNvPr id="42" name="Shape 4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417195" indent="-417195" defTabSz="333756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628">
                <a:solidFill>
                  <a:srgbClr val="FFFFFF"/>
                </a:solidFill>
              </a:rPr>
              <a:t>Worauf wartet er?</a:t>
            </a:r>
            <a:endParaRPr sz="2628">
              <a:solidFill>
                <a:srgbClr val="FFFFFF"/>
              </a:solidFill>
            </a:endParaRPr>
          </a:p>
          <a:p>
            <a:pPr lvl="0" marL="417195" indent="-417195" defTabSz="333756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628">
                <a:solidFill>
                  <a:srgbClr val="FFFFFF"/>
                </a:solidFill>
              </a:rPr>
              <a:t>Wovor warnt die Webseite ?</a:t>
            </a:r>
            <a:endParaRPr sz="2628">
              <a:solidFill>
                <a:srgbClr val="FFFFFF"/>
              </a:solidFill>
            </a:endParaRPr>
          </a:p>
          <a:p>
            <a:pPr lvl="0" marL="417195" indent="-417195" defTabSz="333756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628">
                <a:solidFill>
                  <a:srgbClr val="FFFFFF"/>
                </a:solidFill>
              </a:rPr>
              <a:t>An wen denkst du ?</a:t>
            </a:r>
            <a:endParaRPr sz="2628">
              <a:solidFill>
                <a:srgbClr val="FFFFFF"/>
              </a:solidFill>
            </a:endParaRPr>
          </a:p>
          <a:p>
            <a:pPr lvl="0" marL="417195" indent="-417195" defTabSz="333756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628">
                <a:solidFill>
                  <a:srgbClr val="FFFFFF"/>
                </a:solidFill>
              </a:rPr>
              <a:t>Woran denkst du ?</a:t>
            </a:r>
            <a:endParaRPr sz="2628">
              <a:solidFill>
                <a:srgbClr val="FFFFFF"/>
              </a:solidFill>
            </a:endParaRPr>
          </a:p>
          <a:p>
            <a:pPr lvl="0" marL="417195" indent="-417195" defTabSz="333756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628">
                <a:solidFill>
                  <a:srgbClr val="FFFFFF"/>
                </a:solidFill>
              </a:rPr>
              <a:t>Womit surfst du im Internet ?</a:t>
            </a:r>
            <a:endParaRPr sz="2628">
              <a:solidFill>
                <a:srgbClr val="FFFFFF"/>
              </a:solidFill>
            </a:endParaRPr>
          </a:p>
          <a:p>
            <a:pPr lvl="0" marL="417195" indent="-417195" defTabSz="333756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628">
                <a:solidFill>
                  <a:srgbClr val="FFFFFF"/>
                </a:solidFill>
              </a:rPr>
              <a:t>Wofür interessierst du dich ?</a:t>
            </a:r>
            <a:endParaRPr sz="2628">
              <a:solidFill>
                <a:srgbClr val="FFFFFF"/>
              </a:solidFill>
            </a:endParaRPr>
          </a:p>
          <a:p>
            <a:pPr lvl="0" marL="417195" indent="-417195" defTabSz="333756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628">
                <a:solidFill>
                  <a:srgbClr val="FFFFFF"/>
                </a:solidFill>
              </a:rPr>
              <a:t>Worüber denkt ihr im Unterricht nach ?            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10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10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1000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5" dur="1000"/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0" dur="1000"/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5" dur="1000"/>
                                        <p:tgtEl>
                                          <p:spTgt spid="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0" dur="1000"/>
                                        <p:tgtEl>
                                          <p:spTgt spid="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4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KB Übung 4 S.103</a:t>
            </a:r>
          </a:p>
        </p:txBody>
      </p:sp>
      <p:sp>
        <p:nvSpPr>
          <p:cNvPr id="45" name="Shape 4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371474" indent="-371474" defTabSz="297179">
              <a:spcBef>
                <a:spcPts val="23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40">
                <a:solidFill>
                  <a:srgbClr val="FFFFFF"/>
                </a:solidFill>
              </a:rPr>
              <a:t>An deiner Stelle würde ich keine Fotos ins Internet stellen.</a:t>
            </a:r>
            <a:endParaRPr sz="2340">
              <a:solidFill>
                <a:srgbClr val="FFFFFF"/>
              </a:solidFill>
            </a:endParaRPr>
          </a:p>
          <a:p>
            <a:pPr lvl="0" marL="371474" indent="-371474" defTabSz="297179">
              <a:spcBef>
                <a:spcPts val="23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40">
                <a:solidFill>
                  <a:srgbClr val="FFFFFF"/>
                </a:solidFill>
              </a:rPr>
              <a:t>An deiner Stelle würde ich täglich nicht so viele Stunden am Computer spielen</a:t>
            </a:r>
            <a:endParaRPr sz="2340">
              <a:solidFill>
                <a:srgbClr val="FFFFFF"/>
              </a:solidFill>
            </a:endParaRPr>
          </a:p>
          <a:p>
            <a:pPr lvl="0" marL="371474" indent="-371474" defTabSz="297179">
              <a:spcBef>
                <a:spcPts val="23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40">
                <a:solidFill>
                  <a:srgbClr val="FFFFFF"/>
                </a:solidFill>
              </a:rPr>
              <a:t>An deiner Stelle würde ich beim lernen nicht Musik hören.</a:t>
            </a:r>
            <a:endParaRPr sz="2340">
              <a:solidFill>
                <a:srgbClr val="FFFFFF"/>
              </a:solidFill>
            </a:endParaRPr>
          </a:p>
          <a:p>
            <a:pPr lvl="0" marL="371474" indent="-371474" defTabSz="297179">
              <a:spcBef>
                <a:spcPts val="23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40">
                <a:solidFill>
                  <a:srgbClr val="FFFFFF"/>
                </a:solidFill>
              </a:rPr>
              <a:t>An deiner Stelle würde ich keine unbekannten Dateien herunterladen.</a:t>
            </a:r>
            <a:endParaRPr sz="2340">
              <a:solidFill>
                <a:srgbClr val="FFFFFF"/>
              </a:solidFill>
            </a:endParaRPr>
          </a:p>
          <a:p>
            <a:pPr lvl="0" marL="371474" indent="-371474" defTabSz="297179">
              <a:spcBef>
                <a:spcPts val="23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40">
                <a:solidFill>
                  <a:srgbClr val="FFFFFF"/>
                </a:solidFill>
              </a:rPr>
              <a:t>An deiner Stelle würde ich im Chat einen Fantasienamen verwenden.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4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10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10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1000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5" dur="1000"/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0" dur="1000"/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4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KB Übung 5 S.103</a:t>
            </a:r>
          </a:p>
        </p:txBody>
      </p:sp>
      <p:sp>
        <p:nvSpPr>
          <p:cNvPr id="48" name="Shape 4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342900" indent="-342900" defTabSz="274320">
              <a:spcBef>
                <a:spcPts val="2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160">
                <a:solidFill>
                  <a:srgbClr val="FFFFFF"/>
                </a:solidFill>
              </a:rPr>
              <a:t>Ohne Smartphone würde ich mich langweilen.</a:t>
            </a:r>
            <a:endParaRPr sz="2160">
              <a:solidFill>
                <a:srgbClr val="FFFFFF"/>
              </a:solidFill>
            </a:endParaRPr>
          </a:p>
          <a:p>
            <a:pPr lvl="0" marL="342900" indent="-342900" defTabSz="274320">
              <a:spcBef>
                <a:spcPts val="2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160">
                <a:solidFill>
                  <a:srgbClr val="FFFFFF"/>
                </a:solidFill>
              </a:rPr>
              <a:t>Wenn ich mehr Taschengeld hätte, würde ich mir ein neues Handy kaufen.</a:t>
            </a:r>
            <a:endParaRPr sz="2160">
              <a:solidFill>
                <a:srgbClr val="FFFFFF"/>
              </a:solidFill>
            </a:endParaRPr>
          </a:p>
          <a:p>
            <a:pPr lvl="0" marL="342900" indent="-342900" defTabSz="274320">
              <a:spcBef>
                <a:spcPts val="2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160">
                <a:solidFill>
                  <a:srgbClr val="FFFFFF"/>
                </a:solidFill>
              </a:rPr>
              <a:t>Wenn du bessere Noten in der Schule schreiben würdest, dürftest du länger im Internet surfen.</a:t>
            </a:r>
            <a:endParaRPr sz="2160">
              <a:solidFill>
                <a:srgbClr val="FFFFFF"/>
              </a:solidFill>
            </a:endParaRPr>
          </a:p>
          <a:p>
            <a:pPr lvl="0" marL="342900" indent="-342900" defTabSz="274320">
              <a:spcBef>
                <a:spcPts val="2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160">
                <a:solidFill>
                  <a:srgbClr val="FFFFFF"/>
                </a:solidFill>
              </a:rPr>
              <a:t>Wenn du für die Schule lernen könntest, anstatt am Computer zu spielen !</a:t>
            </a:r>
            <a:endParaRPr sz="2160">
              <a:solidFill>
                <a:srgbClr val="FFFFFF"/>
              </a:solidFill>
            </a:endParaRPr>
          </a:p>
          <a:p>
            <a:pPr lvl="0" marL="342900" indent="-342900" defTabSz="274320">
              <a:spcBef>
                <a:spcPts val="2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160">
                <a:solidFill>
                  <a:srgbClr val="FFFFFF"/>
                </a:solidFill>
              </a:rPr>
              <a:t>Was würdet ihr denn mit einem Tablet machen?</a:t>
            </a:r>
            <a:endParaRPr sz="2160">
              <a:solidFill>
                <a:srgbClr val="FFFFFF"/>
              </a:solidFill>
            </a:endParaRPr>
          </a:p>
          <a:p>
            <a:pPr lvl="0" marL="342900" indent="-342900" defTabSz="274320">
              <a:spcBef>
                <a:spcPts val="2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160">
                <a:solidFill>
                  <a:srgbClr val="FFFFFF"/>
                </a:solidFill>
              </a:rPr>
              <a:t>Wenn du heute Nachmittag frei hättest, würden wir ins Kino gehen.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4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10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1000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1000"/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5" dur="1000"/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0" dur="1000"/>
                                        <p:tgtEl>
                                          <p:spTgt spid="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5" dur="1000"/>
                                        <p:tgtEl>
                                          <p:spTgt spid="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4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AB Übung 1 S.62</a:t>
            </a:r>
          </a:p>
        </p:txBody>
      </p:sp>
      <p:sp>
        <p:nvSpPr>
          <p:cNvPr id="51" name="Shape 5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405764" indent="-405764" defTabSz="324611">
              <a:spcBef>
                <a:spcPts val="2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56">
                <a:solidFill>
                  <a:srgbClr val="FFFFFF"/>
                </a:solidFill>
              </a:rPr>
              <a:t>Ohne Computer könnte man nicht im Internet surfen.</a:t>
            </a:r>
            <a:endParaRPr sz="2556">
              <a:solidFill>
                <a:srgbClr val="FFFFFF"/>
              </a:solidFill>
            </a:endParaRPr>
          </a:p>
          <a:p>
            <a:pPr lvl="0" marL="405764" indent="-405764" defTabSz="324611">
              <a:spcBef>
                <a:spcPts val="2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56">
                <a:solidFill>
                  <a:srgbClr val="FFFFFF"/>
                </a:solidFill>
              </a:rPr>
              <a:t>Ohne Navi müsste man anhalten, um auf eine Landkarte zu gucken.</a:t>
            </a:r>
            <a:endParaRPr sz="2556">
              <a:solidFill>
                <a:srgbClr val="FFFFFF"/>
              </a:solidFill>
            </a:endParaRPr>
          </a:p>
          <a:p>
            <a:pPr lvl="0" marL="405764" indent="-405764" defTabSz="324611">
              <a:spcBef>
                <a:spcPts val="2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56">
                <a:solidFill>
                  <a:srgbClr val="FFFFFF"/>
                </a:solidFill>
              </a:rPr>
              <a:t>Ohne Laptop könnte man nicht überall arbeiten.</a:t>
            </a:r>
            <a:endParaRPr sz="2556">
              <a:solidFill>
                <a:srgbClr val="FFFFFF"/>
              </a:solidFill>
            </a:endParaRPr>
          </a:p>
          <a:p>
            <a:pPr lvl="0" marL="405764" indent="-405764" defTabSz="324611">
              <a:spcBef>
                <a:spcPts val="2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56">
                <a:solidFill>
                  <a:srgbClr val="FFFFFF"/>
                </a:solidFill>
              </a:rPr>
              <a:t>Ohne Smartphone könnte man nicht so einfach mit Quizlet trainieren.</a:t>
            </a:r>
            <a:endParaRPr sz="2556">
              <a:solidFill>
                <a:srgbClr val="FFFFFF"/>
              </a:solidFill>
            </a:endParaRPr>
          </a:p>
          <a:p>
            <a:pPr lvl="0" marL="405764" indent="-405764" defTabSz="324611">
              <a:spcBef>
                <a:spcPts val="2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56">
                <a:solidFill>
                  <a:srgbClr val="FFFFFF"/>
                </a:solidFill>
              </a:rPr>
              <a:t>Ohne Tablet müsste man seinen Computer mit seinen Geschwistern teilen.          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5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10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1000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1000"/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5" dur="1000"/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0" dur="1000"/>
                                        <p:tgtEl>
                                          <p:spTgt spid="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5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AB Übung 2 S.62</a:t>
            </a:r>
          </a:p>
        </p:txBody>
      </p:sp>
      <p:sp>
        <p:nvSpPr>
          <p:cNvPr id="54" name="Shape 5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411480" indent="-411480" defTabSz="329184">
              <a:spcBef>
                <a:spcPts val="2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92">
                <a:solidFill>
                  <a:srgbClr val="FFFFFF"/>
                </a:solidFill>
              </a:rPr>
              <a:t>Woran denkst du gerade?</a:t>
            </a:r>
            <a:endParaRPr sz="2592">
              <a:solidFill>
                <a:srgbClr val="FFFFFF"/>
              </a:solidFill>
            </a:endParaRPr>
          </a:p>
          <a:p>
            <a:pPr lvl="0" marL="411480" indent="-411480" defTabSz="329184">
              <a:spcBef>
                <a:spcPts val="2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92">
                <a:solidFill>
                  <a:srgbClr val="FFFFFF"/>
                </a:solidFill>
              </a:rPr>
              <a:t> Worum bewirbst du dich?</a:t>
            </a:r>
            <a:endParaRPr sz="2592">
              <a:solidFill>
                <a:srgbClr val="FFFFFF"/>
              </a:solidFill>
            </a:endParaRPr>
          </a:p>
          <a:p>
            <a:pPr lvl="0" marL="411480" indent="-411480" defTabSz="329184">
              <a:spcBef>
                <a:spcPts val="2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92">
                <a:solidFill>
                  <a:srgbClr val="FFFFFF"/>
                </a:solidFill>
              </a:rPr>
              <a:t>Worüber ärgerst du dich total? / Über wen ärgerst du dich total?</a:t>
            </a:r>
            <a:endParaRPr sz="2592">
              <a:solidFill>
                <a:srgbClr val="FFFFFF"/>
              </a:solidFill>
            </a:endParaRPr>
          </a:p>
          <a:p>
            <a:pPr lvl="0" marL="411480" indent="-411480" defTabSz="329184">
              <a:spcBef>
                <a:spcPts val="2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92">
                <a:solidFill>
                  <a:srgbClr val="FFFFFF"/>
                </a:solidFill>
              </a:rPr>
              <a:t>Wovon hast du gesprochen? / Von wem hast du gesprochen?</a:t>
            </a:r>
            <a:endParaRPr sz="2592">
              <a:solidFill>
                <a:srgbClr val="FFFFFF"/>
              </a:solidFill>
            </a:endParaRPr>
          </a:p>
          <a:p>
            <a:pPr lvl="0" marL="411480" indent="-411480" defTabSz="329184">
              <a:spcBef>
                <a:spcPts val="2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92">
                <a:solidFill>
                  <a:srgbClr val="FFFFFF"/>
                </a:solidFill>
              </a:rPr>
              <a:t>Worauf wartest du? / Auf wen wartest du?</a:t>
            </a:r>
            <a:endParaRPr sz="2592">
              <a:solidFill>
                <a:srgbClr val="FFFFFF"/>
              </a:solidFill>
            </a:endParaRPr>
          </a:p>
          <a:p>
            <a:pPr lvl="0" marL="411480" indent="-411480" defTabSz="329184">
              <a:spcBef>
                <a:spcPts val="2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92">
                <a:solidFill>
                  <a:srgbClr val="FFFFFF"/>
                </a:solidFill>
              </a:rPr>
              <a:t>Wovor hast du Angst? / Vor wem hast du Angst?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5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10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1000"/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1000"/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5" dur="1000"/>
                                        <p:tgtEl>
                                          <p:spTgt spid="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0" dur="1000"/>
                                        <p:tgtEl>
                                          <p:spTgt spid="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5" dur="1000"/>
                                        <p:tgtEl>
                                          <p:spTgt spid="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5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AB Übung 1 S.65</a:t>
            </a: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382905" indent="-382905" defTabSz="306324">
              <a:spcBef>
                <a:spcPts val="2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412">
                <a:solidFill>
                  <a:srgbClr val="FFFFFF"/>
                </a:solidFill>
              </a:rPr>
              <a:t>Was würdest du tun, wenn du ein Tier wärest?</a:t>
            </a:r>
            <a:endParaRPr sz="2412">
              <a:solidFill>
                <a:srgbClr val="FFFFFF"/>
              </a:solidFill>
            </a:endParaRPr>
          </a:p>
          <a:p>
            <a:pPr lvl="0" marL="382905" indent="-382905" defTabSz="306324">
              <a:spcBef>
                <a:spcPts val="2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412">
                <a:solidFill>
                  <a:srgbClr val="FFFFFF"/>
                </a:solidFill>
              </a:rPr>
              <a:t>Wenn ich ein Tier wäre, wäre ich ein Löwe und würde laut brüllen, damit man mich in Ruhe lässt.</a:t>
            </a:r>
            <a:endParaRPr sz="2412">
              <a:solidFill>
                <a:srgbClr val="FFFFFF"/>
              </a:solidFill>
            </a:endParaRPr>
          </a:p>
          <a:p>
            <a:pPr lvl="0" marL="382905" indent="-382905" defTabSz="306324">
              <a:spcBef>
                <a:spcPts val="2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412">
                <a:solidFill>
                  <a:srgbClr val="FFFFFF"/>
                </a:solidFill>
              </a:rPr>
              <a:t>Was würdest du tun, wenn du reich wärest?</a:t>
            </a:r>
            <a:endParaRPr sz="2412">
              <a:solidFill>
                <a:srgbClr val="FFFFFF"/>
              </a:solidFill>
            </a:endParaRPr>
          </a:p>
          <a:p>
            <a:pPr lvl="0" marL="382905" indent="-382905" defTabSz="306324">
              <a:spcBef>
                <a:spcPts val="2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412">
                <a:solidFill>
                  <a:srgbClr val="FFFFFF"/>
                </a:solidFill>
              </a:rPr>
              <a:t>Wenn ich reich wäre, würde ich ein großes Haus kaufen, in dem ich mein eigenes, riesiges Zimmer hätte</a:t>
            </a:r>
            <a:endParaRPr sz="2412">
              <a:solidFill>
                <a:srgbClr val="FFFFFF"/>
              </a:solidFill>
            </a:endParaRPr>
          </a:p>
          <a:p>
            <a:pPr lvl="0" marL="382905" indent="-382905" defTabSz="306324">
              <a:spcBef>
                <a:spcPts val="2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412">
                <a:solidFill>
                  <a:srgbClr val="FFFFFF"/>
                </a:solidFill>
              </a:rPr>
              <a:t>Was würdest du tun, wenn du unsichtbar sein könntest?</a:t>
            </a:r>
            <a:endParaRPr sz="2412">
              <a:solidFill>
                <a:srgbClr val="FFFFFF"/>
              </a:solidFill>
            </a:endParaRPr>
          </a:p>
          <a:p>
            <a:pPr lvl="0" marL="382905" indent="-382905" defTabSz="306324">
              <a:spcBef>
                <a:spcPts val="2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412">
                <a:solidFill>
                  <a:srgbClr val="FFFFFF"/>
                </a:solidFill>
              </a:rPr>
              <a:t>Wenn ich unsichtbar sein könnte,… 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5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10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1000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1000"/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5" dur="1000"/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0" dur="1000"/>
                                        <p:tgtEl>
                                          <p:spTgt spid="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5" dur="1000"/>
                                        <p:tgtEl>
                                          <p:spTgt spid="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57" grpId="1"/>
    </p:bldLst>
  </p:timing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2.jpe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2.jpeg"/></Relationships>

</file>

<file path=ppt/theme/theme1.xml><?xml version="1.0" encoding="utf-8"?>
<a:theme xmlns:a="http://schemas.openxmlformats.org/drawingml/2006/main" xmlns:r="http://schemas.openxmlformats.org/officeDocument/2006/relationships" name="Chalkboard">
  <a:themeElements>
    <a:clrScheme name="Chalkboard">
      <a:dk1>
        <a:srgbClr val="BC00FF"/>
      </a:dk1>
      <a:lt1>
        <a:srgbClr val="FFFFFF"/>
      </a:lt1>
      <a:dk2>
        <a:srgbClr val="51504D"/>
      </a:dk2>
      <a:lt2>
        <a:srgbClr val="CBC8C2"/>
      </a:lt2>
      <a:accent1>
        <a:srgbClr val="71B0E2"/>
      </a:accent1>
      <a:accent2>
        <a:srgbClr val="A8E685"/>
      </a:accent2>
      <a:accent3>
        <a:srgbClr val="FFE181"/>
      </a:accent3>
      <a:accent4>
        <a:srgbClr val="F2A057"/>
      </a:accent4>
      <a:accent5>
        <a:srgbClr val="FF7777"/>
      </a:accent5>
      <a:accent6>
        <a:srgbClr val="D4ABEF"/>
      </a:accent6>
      <a:hlink>
        <a:srgbClr val="0000FF"/>
      </a:hlink>
      <a:folHlink>
        <a:srgbClr val="FF00FF"/>
      </a:folHlink>
    </a:clrScheme>
    <a:fontScheme name="Chalkboard">
      <a:majorFont>
        <a:latin typeface="Chalkduster"/>
        <a:ea typeface="Chalkduster"/>
        <a:cs typeface="Chalkduster"/>
      </a:majorFont>
      <a:minorFont>
        <a:latin typeface="Chalkduster"/>
        <a:ea typeface="Chalkduster"/>
        <a:cs typeface="Chalkduster"/>
      </a:minorFont>
    </a:fontScheme>
    <a:fmtScheme name="Chalkbo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63500" dist="0" dir="162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63500" dist="25400" dir="2700000">
                <a:srgbClr val="000000">
                  <a:alpha val="70000"/>
                </a:srgbClr>
              </a:outerShdw>
            </a:effectLst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>
          <a:noFill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Chalkboard">
  <a:themeElements>
    <a:clrScheme name="Chalkboard">
      <a:dk1>
        <a:srgbClr val="000000"/>
      </a:dk1>
      <a:lt1>
        <a:srgbClr val="FFFFFF"/>
      </a:lt1>
      <a:dk2>
        <a:srgbClr val="51504D"/>
      </a:dk2>
      <a:lt2>
        <a:srgbClr val="CBC8C2"/>
      </a:lt2>
      <a:accent1>
        <a:srgbClr val="71B0E2"/>
      </a:accent1>
      <a:accent2>
        <a:srgbClr val="A8E685"/>
      </a:accent2>
      <a:accent3>
        <a:srgbClr val="FFE181"/>
      </a:accent3>
      <a:accent4>
        <a:srgbClr val="F2A057"/>
      </a:accent4>
      <a:accent5>
        <a:srgbClr val="FF7777"/>
      </a:accent5>
      <a:accent6>
        <a:srgbClr val="D4ABEF"/>
      </a:accent6>
      <a:hlink>
        <a:srgbClr val="0000FF"/>
      </a:hlink>
      <a:folHlink>
        <a:srgbClr val="FF00FF"/>
      </a:folHlink>
    </a:clrScheme>
    <a:fontScheme name="Chalkboard">
      <a:majorFont>
        <a:latin typeface="Chalkduster"/>
        <a:ea typeface="Chalkduster"/>
        <a:cs typeface="Chalkduster"/>
      </a:majorFont>
      <a:minorFont>
        <a:latin typeface="Chalkduster"/>
        <a:ea typeface="Chalkduster"/>
        <a:cs typeface="Chalkduster"/>
      </a:minorFont>
    </a:fontScheme>
    <a:fmtScheme name="Chalkbo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63500" dist="0" dir="162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63500" dist="25400" dir="2700000">
                <a:srgbClr val="000000">
                  <a:alpha val="70000"/>
                </a:srgbClr>
              </a:outerShdw>
            </a:effectLst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>
          <a:noFill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