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 idx="4294967295"/>
          </p:nvPr>
        </p:nvSpPr>
        <p:spPr>
          <a:xfrm>
            <a:off x="1502227" y="2060371"/>
            <a:ext cx="10708451" cy="1542560"/>
          </a:xfrm>
          <a:prstGeom prst="rect">
            <a:avLst/>
          </a:prstGeom>
          <a:blipFill>
            <a:blip r:embed="rId2"/>
          </a:blipFill>
          <a:ln w="9525">
            <a:bevel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GUTE FAHRT3</a:t>
            </a:r>
          </a:p>
        </p:txBody>
      </p:sp>
      <p:sp>
        <p:nvSpPr>
          <p:cNvPr id="33" name="Shape 33"/>
          <p:cNvSpPr/>
          <p:nvPr>
            <p:ph type="body" idx="4294967295"/>
          </p:nvPr>
        </p:nvSpPr>
        <p:spPr>
          <a:xfrm>
            <a:off x="3931110" y="5260297"/>
            <a:ext cx="5850685" cy="144289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2 - Übungen</a:t>
            </a:r>
          </a:p>
        </p:txBody>
      </p:sp>
      <p:pic>
        <p:nvPicPr>
          <p:cNvPr id="3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5" name="Shape 35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2 - Übungen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4 S.39 KB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reiste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gaben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schrieben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mussten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schrien  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war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sangen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5 S.39 KB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Als ich am Abend des Konzerts in die Halle kam, war die Stimmung schon unglaublich.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Als die Gruppe auf die Bühne kam, schrien die Fans vor Begeisterung.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Als die Gruppe meinen Lieblingssong sang, hatte ich Tränen in den Augen.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Als die Begeisterung nicht aufhören wollte, spielten sie noch eine Zugabe.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1 S.25 AB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wurde 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erschien 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ging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produzierte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sang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bekam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2 S.25 AB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Als er die Schule besuchte, nahm er bei Schulkonzerten teil. 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Als er das Abitur machte, gründete er eine Band.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Als er ein Lied komponierte, nahm er an einem Wettbewerb Teil.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Als er den ersten Preis gewann, gab er ein Konzert.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Als er berühmt wurde, ging er auf Welttournee.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1 S.38 KB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270000" y="2768600"/>
            <a:ext cx="11043469" cy="5740400"/>
          </a:xfrm>
          <a:prstGeom prst="rect">
            <a:avLst/>
          </a:prstGeom>
        </p:spPr>
        <p:txBody>
          <a:bodyPr/>
          <a:lstStyle/>
          <a:p>
            <a:pPr lvl="0" marL="514350" indent="-514350" defTabSz="4114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FFFFFF"/>
                </a:solidFill>
              </a:rPr>
              <a:t>weil die Musik mich inspiriert.</a:t>
            </a:r>
            <a:endParaRPr sz="3239">
              <a:solidFill>
                <a:srgbClr val="FFFFFF"/>
              </a:solidFill>
            </a:endParaRPr>
          </a:p>
          <a:p>
            <a:pPr lvl="0" marL="514350" indent="-514350" defTabSz="4114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FFFFFF"/>
                </a:solidFill>
              </a:rPr>
              <a:t>Weil ich ohne Musik nicht leben kann.</a:t>
            </a:r>
            <a:endParaRPr sz="3239">
              <a:solidFill>
                <a:srgbClr val="FFFFFF"/>
              </a:solidFill>
            </a:endParaRPr>
          </a:p>
          <a:p>
            <a:pPr lvl="0" marL="514350" indent="-514350" defTabSz="4114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FFFFFF"/>
                </a:solidFill>
              </a:rPr>
              <a:t>Weil ich meine Sorgen vergessen will.</a:t>
            </a:r>
            <a:endParaRPr sz="3239">
              <a:solidFill>
                <a:srgbClr val="FFFFFF"/>
              </a:solidFill>
            </a:endParaRPr>
          </a:p>
          <a:p>
            <a:pPr lvl="0" marL="514350" indent="-514350" defTabSz="4114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FFFFFF"/>
                </a:solidFill>
              </a:rPr>
              <a:t>Weil ich mich so am besten entspannen kann.</a:t>
            </a:r>
            <a:endParaRPr sz="3239">
              <a:solidFill>
                <a:srgbClr val="FFFFFF"/>
              </a:solidFill>
            </a:endParaRPr>
          </a:p>
          <a:p>
            <a:pPr lvl="0" marL="514350" indent="-514350" defTabSz="4114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FFFFFF"/>
                </a:solidFill>
              </a:rPr>
              <a:t>Weil mein großer Bruder mitgekommen ist.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2 S.38 KB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 es viele Hunderte Konzertbesucher gibt, machen sich die Eltern Sorgen.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 Jonas' großer Bruder auch ins Konzert geht, erlauben die Eltern den Konzertbesuch.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 das Konzert schon um 22 Uhr endet, sind die Eltern mit dem Konzertbesuch einverstanden.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 ich unmusikalisch bin, kann ich kein Instrument spielen.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 David Garett besonders schnell auf der Geige spielen kann, hat er einen Eintrag ins Guinessbuch der Rekorde geschafft.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3 S.38 KB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Da ich eine Partystimmung brauche, habe ich mir eine CD von Luxuslärm gekauft.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Ich habe mir eine CD von Luxuslärm gekauft, weil ich eine Partystimmung brauche.</a:t>
            </a:r>
            <a:endParaRPr sz="3096">
              <a:solidFill>
                <a:srgbClr val="FFFFFF"/>
              </a:solidFill>
            </a:endParaRPr>
          </a:p>
          <a:p>
            <a:pPr lvl="0" marL="491490" indent="-491490" defTabSz="39319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Ich brauche eine Partystimmung; deswegen habe ich mir eine CD von Luxuslärm gekauft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 ich ein Fan von Luxuslärm bin, will ich zu ihrem nächsten Konzert gehen.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bin ein Fan von Luxuslärm; daher will ich zu ihrem nächsten Konzert gehen.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will zum nächsten Konzert von Luxuslärm gehen, weil ich ein Fan von dieser Gruppe bin.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 Luxuslärm meine Lieblingsgruppe ist, habe ich mir Fanartikel gekauft.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Luxuslärm ist meine Lieblingsgruppe; darum habe ich mir Fanartikel gekauft.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habe mir Fanartikel gekauft, weil ich Luxuslärm meine Lieblingsgruppe ist.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 das Konzert von Luxuslärm ausverkauft war, war ich sehr enttäuscht.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war sehr enttäuscht, weil das Konzert von Luxuslärm ausverkauft war.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Das Konzert von Luxuslärm war ausverkauft; deshalb war ich sehr enttäuscht.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Da ich  in unserer Schulband gern spielen möchte, habe ich mit Gitarrenunterricht angefangen.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Ich möchte gern in unserer Schulband spielen; deswegen habe ich mit Gitarrenunterricht angefangen.</a:t>
            </a:r>
            <a:endParaRPr sz="3564">
              <a:solidFill>
                <a:srgbClr val="FFFFFF"/>
              </a:solidFill>
            </a:endParaRPr>
          </a:p>
          <a:p>
            <a:pPr lvl="0" marL="565784" indent="-565784" defTabSz="4526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Ich habe mit Gitarrenunterricht angefangen, weil ich in unserer Schulband gern spielen möchte.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 ich David Garetts außergewöhnlichen Stil mag, möchte ich ihn unbedingt live sehen.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mag David Garetts außergewöhnlichen Stil; darum möchte ich ihn unbedingt live sehen.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Ich möchte David Garett unbedingt live sehen, weil ich seinen außergewöhnlichen Stil mag.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