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  <Override PartName="/ppt/media/image3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</p:sldIdLst>
  <p:sldSz cx="13004800" cy="9753600"/>
  <p:notesSz cx="6858000" cy="9144000"/>
  <p:defaultTextStyle>
    <a:lvl1pPr algn="ctr" defTabSz="457200">
      <a:defRPr sz="4200">
        <a:solidFill>
          <a:srgbClr val="FFFFFF"/>
        </a:solidFill>
        <a:latin typeface="+mn-lt"/>
        <a:ea typeface="+mn-ea"/>
        <a:cs typeface="+mn-cs"/>
        <a:sym typeface="Chalkduster"/>
      </a:defRPr>
    </a:lvl1pPr>
    <a:lvl2pPr indent="228600" algn="ctr" defTabSz="457200">
      <a:defRPr sz="4200">
        <a:solidFill>
          <a:srgbClr val="FFFFFF"/>
        </a:solidFill>
        <a:latin typeface="+mn-lt"/>
        <a:ea typeface="+mn-ea"/>
        <a:cs typeface="+mn-cs"/>
        <a:sym typeface="Chalkduster"/>
      </a:defRPr>
    </a:lvl2pPr>
    <a:lvl3pPr indent="457200" algn="ctr" defTabSz="457200">
      <a:defRPr sz="4200">
        <a:solidFill>
          <a:srgbClr val="FFFFFF"/>
        </a:solidFill>
        <a:latin typeface="+mn-lt"/>
        <a:ea typeface="+mn-ea"/>
        <a:cs typeface="+mn-cs"/>
        <a:sym typeface="Chalkduster"/>
      </a:defRPr>
    </a:lvl3pPr>
    <a:lvl4pPr indent="685800" algn="ctr" defTabSz="457200">
      <a:defRPr sz="4200">
        <a:solidFill>
          <a:srgbClr val="FFFFFF"/>
        </a:solidFill>
        <a:latin typeface="+mn-lt"/>
        <a:ea typeface="+mn-ea"/>
        <a:cs typeface="+mn-cs"/>
        <a:sym typeface="Chalkduster"/>
      </a:defRPr>
    </a:lvl4pPr>
    <a:lvl5pPr indent="914400" algn="ctr" defTabSz="457200">
      <a:defRPr sz="4200">
        <a:solidFill>
          <a:srgbClr val="FFFFFF"/>
        </a:solidFill>
        <a:latin typeface="+mn-lt"/>
        <a:ea typeface="+mn-ea"/>
        <a:cs typeface="+mn-cs"/>
        <a:sym typeface="Chalkduster"/>
      </a:defRPr>
    </a:lvl5pPr>
    <a:lvl6pPr indent="1143000" algn="ctr" defTabSz="457200">
      <a:defRPr sz="4200">
        <a:solidFill>
          <a:srgbClr val="FFFFFF"/>
        </a:solidFill>
        <a:latin typeface="+mn-lt"/>
        <a:ea typeface="+mn-ea"/>
        <a:cs typeface="+mn-cs"/>
        <a:sym typeface="Chalkduster"/>
      </a:defRPr>
    </a:lvl6pPr>
    <a:lvl7pPr indent="1371600" algn="ctr" defTabSz="457200">
      <a:defRPr sz="4200">
        <a:solidFill>
          <a:srgbClr val="FFFFFF"/>
        </a:solidFill>
        <a:latin typeface="+mn-lt"/>
        <a:ea typeface="+mn-ea"/>
        <a:cs typeface="+mn-cs"/>
        <a:sym typeface="Chalkduster"/>
      </a:defRPr>
    </a:lvl7pPr>
    <a:lvl8pPr indent="1600200" algn="ctr" defTabSz="457200">
      <a:defRPr sz="4200">
        <a:solidFill>
          <a:srgbClr val="FFFFFF"/>
        </a:solidFill>
        <a:latin typeface="+mn-lt"/>
        <a:ea typeface="+mn-ea"/>
        <a:cs typeface="+mn-cs"/>
        <a:sym typeface="Chalkduster"/>
      </a:defRPr>
    </a:lvl8pPr>
    <a:lvl9pPr indent="1828800" algn="ctr" defTabSz="457200">
      <a:defRPr sz="4200">
        <a:solidFill>
          <a:srgbClr val="FFFFFF"/>
        </a:solidFill>
        <a:latin typeface="+mn-lt"/>
        <a:ea typeface="+mn-ea"/>
        <a:cs typeface="+mn-cs"/>
        <a:sym typeface="Chalkduste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879BBB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879BBB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4B13F">
              <a:alpha val="9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882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78BC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54545">
              <a:alpha val="41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282A2F"/>
        </a:fontRef>
        <a:srgbClr val="282A2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BD5C">
              <a:alpha val="82000"/>
            </a:srgb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254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94B285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254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9487B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254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7A8DB2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EDEDF">
              <a:alpha val="19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444C55">
              <a:alpha val="5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33373B">
              <a:alpha val="5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33373B">
              <a:alpha val="5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0" name="Shape 3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title"/>
          </p:nvPr>
        </p:nvSpPr>
        <p:spPr>
          <a:xfrm>
            <a:off x="1270000" y="2616200"/>
            <a:ext cx="10464800" cy="2540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Texte du titre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1270000" y="5207000"/>
            <a:ext cx="10464800" cy="1663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228600" algn="ctr">
              <a:spcBef>
                <a:spcPts val="0"/>
              </a:spcBef>
              <a:buSzTx/>
              <a:buNone/>
            </a:lvl2pPr>
            <a:lvl3pPr marL="0" indent="457200" algn="ctr">
              <a:spcBef>
                <a:spcPts val="0"/>
              </a:spcBef>
              <a:buSzTx/>
              <a:buNone/>
            </a:lvl3pPr>
            <a:lvl4pPr marL="0" indent="685800" algn="ctr">
              <a:spcBef>
                <a:spcPts val="0"/>
              </a:spcBef>
              <a:buSzTx/>
              <a:buNone/>
            </a:lvl4pPr>
            <a:lvl5pPr marL="0" indent="914400" algn="ctr">
              <a:spcBef>
                <a:spcPts val="0"/>
              </a:spcBef>
              <a:buSzTx/>
              <a:buNone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Texte niveau 1</a:t>
            </a:r>
            <a:endParaRPr sz="36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Texte niveau 2</a:t>
            </a:r>
            <a:endParaRPr sz="36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Texte niveau 3</a:t>
            </a:r>
            <a:endParaRPr sz="36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Texte niveau 4</a:t>
            </a:r>
            <a:endParaRPr sz="36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Texte niveau 5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/>
          </p:nvPr>
        </p:nvSpPr>
        <p:spPr>
          <a:xfrm>
            <a:off x="1181100" y="6794500"/>
            <a:ext cx="10642600" cy="15113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Texte du titre</a:t>
            </a:r>
          </a:p>
        </p:txBody>
      </p:sp>
      <p:sp>
        <p:nvSpPr>
          <p:cNvPr id="9" name="Shape 9"/>
          <p:cNvSpPr/>
          <p:nvPr>
            <p:ph type="body" idx="1"/>
          </p:nvPr>
        </p:nvSpPr>
        <p:spPr>
          <a:xfrm>
            <a:off x="1181100" y="8382000"/>
            <a:ext cx="10642600" cy="939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228600" algn="ctr">
              <a:spcBef>
                <a:spcPts val="0"/>
              </a:spcBef>
              <a:buSzTx/>
              <a:buNone/>
            </a:lvl2pPr>
            <a:lvl3pPr marL="0" indent="457200" algn="ctr">
              <a:spcBef>
                <a:spcPts val="0"/>
              </a:spcBef>
              <a:buSzTx/>
              <a:buNone/>
            </a:lvl3pPr>
            <a:lvl4pPr marL="0" indent="685800" algn="ctr">
              <a:spcBef>
                <a:spcPts val="0"/>
              </a:spcBef>
              <a:buSzTx/>
              <a:buNone/>
            </a:lvl4pPr>
            <a:lvl5pPr marL="0" indent="914400" algn="ctr">
              <a:spcBef>
                <a:spcPts val="0"/>
              </a:spcBef>
              <a:buSzTx/>
              <a:buNone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Texte niveau 1</a:t>
            </a:r>
            <a:endParaRPr sz="36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Texte niveau 2</a:t>
            </a:r>
            <a:endParaRPr sz="36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Texte niveau 3</a:t>
            </a:r>
            <a:endParaRPr sz="36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Texte niveau 4</a:t>
            </a:r>
            <a:endParaRPr sz="36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Texte niveau 5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re - Cent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3606800"/>
            <a:ext cx="10464800" cy="2540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Texte du titre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type="title"/>
          </p:nvPr>
        </p:nvSpPr>
        <p:spPr>
          <a:xfrm>
            <a:off x="609600" y="1155700"/>
            <a:ext cx="5994400" cy="3568700"/>
          </a:xfrm>
          <a:prstGeom prst="rect">
            <a:avLst/>
          </a:prstGeom>
        </p:spPr>
        <p:txBody>
          <a:bodyPr anchor="b"/>
          <a:lstStyle>
            <a:lvl1pPr>
              <a:defRPr sz="58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800">
                <a:solidFill>
                  <a:srgbClr val="FFFFFF"/>
                </a:solidFill>
              </a:rPr>
              <a:t>Texte du titre</a:t>
            </a:r>
          </a:p>
        </p:txBody>
      </p:sp>
      <p:sp>
        <p:nvSpPr>
          <p:cNvPr id="14" name="Shape 14"/>
          <p:cNvSpPr/>
          <p:nvPr>
            <p:ph type="body" idx="1"/>
          </p:nvPr>
        </p:nvSpPr>
        <p:spPr>
          <a:xfrm>
            <a:off x="609600" y="4762500"/>
            <a:ext cx="5994400" cy="3568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228600" algn="ctr">
              <a:spcBef>
                <a:spcPts val="0"/>
              </a:spcBef>
              <a:buSzTx/>
              <a:buNone/>
            </a:lvl2pPr>
            <a:lvl3pPr marL="0" indent="457200" algn="ctr">
              <a:spcBef>
                <a:spcPts val="0"/>
              </a:spcBef>
              <a:buSzTx/>
              <a:buNone/>
            </a:lvl3pPr>
            <a:lvl4pPr marL="0" indent="685800" algn="ctr">
              <a:spcBef>
                <a:spcPts val="0"/>
              </a:spcBef>
              <a:buSzTx/>
              <a:buNone/>
            </a:lvl4pPr>
            <a:lvl5pPr marL="0" indent="914400" algn="ctr">
              <a:spcBef>
                <a:spcPts val="0"/>
              </a:spcBef>
              <a:buSzTx/>
              <a:buNone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Texte niveau 1</a:t>
            </a:r>
            <a:endParaRPr sz="36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Texte niveau 2</a:t>
            </a:r>
            <a:endParaRPr sz="36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Texte niveau 3</a:t>
            </a:r>
            <a:endParaRPr sz="36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Texte niveau 4</a:t>
            </a:r>
            <a:endParaRPr sz="36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Texte niveau 5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re - Ha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Texte du titre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Texte du titre</a:t>
            </a:r>
          </a:p>
        </p:txBody>
      </p:sp>
      <p:sp>
        <p:nvSpPr>
          <p:cNvPr id="19" name="Shape 1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Texte niveau 1</a:t>
            </a:r>
            <a:endParaRPr sz="36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Texte niveau 2</a:t>
            </a:r>
            <a:endParaRPr sz="36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Texte niveau 3</a:t>
            </a:r>
            <a:endParaRPr sz="36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Texte niveau 4</a:t>
            </a:r>
            <a:endParaRPr sz="36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Texte niveau 5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re, puces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Texte du titre</a:t>
            </a:r>
          </a:p>
        </p:txBody>
      </p:sp>
      <p:sp>
        <p:nvSpPr>
          <p:cNvPr id="22" name="Shape 22"/>
          <p:cNvSpPr/>
          <p:nvPr>
            <p:ph type="body" idx="1"/>
          </p:nvPr>
        </p:nvSpPr>
        <p:spPr>
          <a:xfrm>
            <a:off x="1270000" y="2946400"/>
            <a:ext cx="5270500" cy="6096000"/>
          </a:xfrm>
          <a:prstGeom prst="rect">
            <a:avLst/>
          </a:prstGeom>
        </p:spPr>
        <p:txBody>
          <a:bodyPr/>
          <a:lstStyle>
            <a:lvl1pPr marL="482600" indent="-482600">
              <a:spcBef>
                <a:spcPts val="3200"/>
              </a:spcBef>
              <a:buFont typeface="Gill Sans"/>
              <a:buBlip>
                <a:blip r:embed="rId2"/>
              </a:buBlip>
              <a:defRPr sz="3200"/>
            </a:lvl1pPr>
            <a:lvl2pPr marL="965200" indent="-482600">
              <a:spcBef>
                <a:spcPts val="3200"/>
              </a:spcBef>
              <a:buFont typeface="Gill Sans"/>
              <a:buBlip>
                <a:blip r:embed="rId2"/>
              </a:buBlip>
              <a:defRPr sz="3200"/>
            </a:lvl2pPr>
            <a:lvl3pPr marL="1447800" indent="-482600">
              <a:spcBef>
                <a:spcPts val="3200"/>
              </a:spcBef>
              <a:buFont typeface="Gill Sans"/>
              <a:buBlip>
                <a:blip r:embed="rId2"/>
              </a:buBlip>
              <a:defRPr sz="3200"/>
            </a:lvl3pPr>
            <a:lvl4pPr marL="1930400" indent="-482600">
              <a:spcBef>
                <a:spcPts val="3200"/>
              </a:spcBef>
              <a:buFont typeface="Gill Sans"/>
              <a:buBlip>
                <a:blip r:embed="rId2"/>
              </a:buBlip>
              <a:defRPr sz="3200"/>
            </a:lvl4pPr>
            <a:lvl5pPr marL="2413000" indent="-482600">
              <a:spcBef>
                <a:spcPts val="3200"/>
              </a:spcBef>
              <a:buFont typeface="Gill Sans"/>
              <a:buBlip>
                <a:blip r:embed="rId2"/>
              </a:buBlip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Texte niveau 1</a:t>
            </a:r>
            <a:endParaRPr sz="32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Texte niveau 2</a:t>
            </a:r>
            <a:endParaRPr sz="32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Texte niveau 3</a:t>
            </a:r>
            <a:endParaRPr sz="32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Texte niveau 4</a:t>
            </a:r>
            <a:endParaRPr sz="32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Texte niveau 5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body" idx="1"/>
          </p:nvPr>
        </p:nvSpPr>
        <p:spPr>
          <a:xfrm>
            <a:off x="1270000" y="1066800"/>
            <a:ext cx="10464800" cy="7620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Texte niveau 1</a:t>
            </a:r>
            <a:endParaRPr sz="36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Texte niveau 2</a:t>
            </a:r>
            <a:endParaRPr sz="36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Texte niveau 3</a:t>
            </a:r>
            <a:endParaRPr sz="36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Texte niveau 4</a:t>
            </a:r>
            <a:endParaRPr sz="36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Texte niveau 5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1270000" y="203200"/>
            <a:ext cx="10464800" cy="254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Texte du titre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1270000" y="2768600"/>
            <a:ext cx="10464800" cy="5740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Texte niveau 1</a:t>
            </a:r>
            <a:endParaRPr sz="36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Texte niveau 2</a:t>
            </a:r>
            <a:endParaRPr sz="36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Texte niveau 3</a:t>
            </a:r>
            <a:endParaRPr sz="36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Texte niveau 4</a:t>
            </a:r>
            <a:endParaRPr sz="36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Texte niveau 5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spd="med" advClick="1"/>
  <p:txStyles>
    <p:titleStyle>
      <a:lvl1pPr algn="ctr" defTabSz="457200">
        <a:defRPr sz="7200">
          <a:solidFill>
            <a:srgbClr val="FFFFFF"/>
          </a:solidFill>
          <a:latin typeface="+mn-lt"/>
          <a:ea typeface="+mn-ea"/>
          <a:cs typeface="+mn-cs"/>
          <a:sym typeface="Chalkduster"/>
        </a:defRPr>
      </a:lvl1pPr>
      <a:lvl2pPr indent="228600" algn="ctr" defTabSz="457200">
        <a:defRPr sz="7200">
          <a:solidFill>
            <a:srgbClr val="FFFFFF"/>
          </a:solidFill>
          <a:latin typeface="+mn-lt"/>
          <a:ea typeface="+mn-ea"/>
          <a:cs typeface="+mn-cs"/>
          <a:sym typeface="Chalkduster"/>
        </a:defRPr>
      </a:lvl2pPr>
      <a:lvl3pPr indent="457200" algn="ctr" defTabSz="457200">
        <a:defRPr sz="7200">
          <a:solidFill>
            <a:srgbClr val="FFFFFF"/>
          </a:solidFill>
          <a:latin typeface="+mn-lt"/>
          <a:ea typeface="+mn-ea"/>
          <a:cs typeface="+mn-cs"/>
          <a:sym typeface="Chalkduster"/>
        </a:defRPr>
      </a:lvl3pPr>
      <a:lvl4pPr indent="685800" algn="ctr" defTabSz="457200">
        <a:defRPr sz="7200">
          <a:solidFill>
            <a:srgbClr val="FFFFFF"/>
          </a:solidFill>
          <a:latin typeface="+mn-lt"/>
          <a:ea typeface="+mn-ea"/>
          <a:cs typeface="+mn-cs"/>
          <a:sym typeface="Chalkduster"/>
        </a:defRPr>
      </a:lvl4pPr>
      <a:lvl5pPr indent="914400" algn="ctr" defTabSz="457200">
        <a:defRPr sz="7200">
          <a:solidFill>
            <a:srgbClr val="FFFFFF"/>
          </a:solidFill>
          <a:latin typeface="+mn-lt"/>
          <a:ea typeface="+mn-ea"/>
          <a:cs typeface="+mn-cs"/>
          <a:sym typeface="Chalkduster"/>
        </a:defRPr>
      </a:lvl5pPr>
      <a:lvl6pPr indent="1143000" algn="ctr" defTabSz="457200">
        <a:defRPr sz="7200">
          <a:solidFill>
            <a:srgbClr val="FFFFFF"/>
          </a:solidFill>
          <a:latin typeface="+mn-lt"/>
          <a:ea typeface="+mn-ea"/>
          <a:cs typeface="+mn-cs"/>
          <a:sym typeface="Chalkduster"/>
        </a:defRPr>
      </a:lvl6pPr>
      <a:lvl7pPr indent="1371600" algn="ctr" defTabSz="457200">
        <a:defRPr sz="7200">
          <a:solidFill>
            <a:srgbClr val="FFFFFF"/>
          </a:solidFill>
          <a:latin typeface="+mn-lt"/>
          <a:ea typeface="+mn-ea"/>
          <a:cs typeface="+mn-cs"/>
          <a:sym typeface="Chalkduster"/>
        </a:defRPr>
      </a:lvl7pPr>
      <a:lvl8pPr indent="1600200" algn="ctr" defTabSz="457200">
        <a:defRPr sz="7200">
          <a:solidFill>
            <a:srgbClr val="FFFFFF"/>
          </a:solidFill>
          <a:latin typeface="+mn-lt"/>
          <a:ea typeface="+mn-ea"/>
          <a:cs typeface="+mn-cs"/>
          <a:sym typeface="Chalkduster"/>
        </a:defRPr>
      </a:lvl8pPr>
      <a:lvl9pPr indent="1828800" algn="ctr" defTabSz="457200">
        <a:defRPr sz="7200">
          <a:solidFill>
            <a:srgbClr val="FFFFFF"/>
          </a:solidFill>
          <a:latin typeface="+mn-lt"/>
          <a:ea typeface="+mn-ea"/>
          <a:cs typeface="+mn-cs"/>
          <a:sym typeface="Chalkduster"/>
        </a:defRPr>
      </a:lvl9pPr>
    </p:titleStyle>
    <p:bodyStyle>
      <a:lvl1pPr marL="571500" indent="-571500" defTabSz="457200">
        <a:spcBef>
          <a:spcPts val="3600"/>
        </a:spcBef>
        <a:buSzPct val="43000"/>
        <a:buBlip>
          <a:blip r:embed="rId3"/>
        </a:buBlip>
        <a:defRPr sz="3600">
          <a:solidFill>
            <a:srgbClr val="FFFFFF"/>
          </a:solidFill>
          <a:latin typeface="+mn-lt"/>
          <a:ea typeface="+mn-ea"/>
          <a:cs typeface="+mn-cs"/>
          <a:sym typeface="Chalkduster"/>
        </a:defRPr>
      </a:lvl1pPr>
      <a:lvl2pPr marL="1143000" indent="-571500" defTabSz="457200">
        <a:spcBef>
          <a:spcPts val="3600"/>
        </a:spcBef>
        <a:buSzPct val="43000"/>
        <a:buBlip>
          <a:blip r:embed="rId3"/>
        </a:buBlip>
        <a:defRPr sz="3600">
          <a:solidFill>
            <a:srgbClr val="FFFFFF"/>
          </a:solidFill>
          <a:latin typeface="+mn-lt"/>
          <a:ea typeface="+mn-ea"/>
          <a:cs typeface="+mn-cs"/>
          <a:sym typeface="Chalkduster"/>
        </a:defRPr>
      </a:lvl2pPr>
      <a:lvl3pPr marL="1714500" indent="-571500" defTabSz="457200">
        <a:spcBef>
          <a:spcPts val="3600"/>
        </a:spcBef>
        <a:buSzPct val="43000"/>
        <a:buBlip>
          <a:blip r:embed="rId3"/>
        </a:buBlip>
        <a:defRPr sz="3600">
          <a:solidFill>
            <a:srgbClr val="FFFFFF"/>
          </a:solidFill>
          <a:latin typeface="+mn-lt"/>
          <a:ea typeface="+mn-ea"/>
          <a:cs typeface="+mn-cs"/>
          <a:sym typeface="Chalkduster"/>
        </a:defRPr>
      </a:lvl3pPr>
      <a:lvl4pPr marL="2286000" indent="-571500" defTabSz="457200">
        <a:spcBef>
          <a:spcPts val="3600"/>
        </a:spcBef>
        <a:buSzPct val="43000"/>
        <a:buBlip>
          <a:blip r:embed="rId3"/>
        </a:buBlip>
        <a:defRPr sz="3600">
          <a:solidFill>
            <a:srgbClr val="FFFFFF"/>
          </a:solidFill>
          <a:latin typeface="+mn-lt"/>
          <a:ea typeface="+mn-ea"/>
          <a:cs typeface="+mn-cs"/>
          <a:sym typeface="Chalkduster"/>
        </a:defRPr>
      </a:lvl4pPr>
      <a:lvl5pPr marL="2857500" indent="-571500" defTabSz="457200">
        <a:spcBef>
          <a:spcPts val="3600"/>
        </a:spcBef>
        <a:buSzPct val="43000"/>
        <a:buBlip>
          <a:blip r:embed="rId3"/>
        </a:buBlip>
        <a:defRPr sz="3600">
          <a:solidFill>
            <a:srgbClr val="FFFFFF"/>
          </a:solidFill>
          <a:latin typeface="+mn-lt"/>
          <a:ea typeface="+mn-ea"/>
          <a:cs typeface="+mn-cs"/>
          <a:sym typeface="Chalkduster"/>
        </a:defRPr>
      </a:lvl5pPr>
      <a:lvl6pPr marL="3429000" indent="-571500" defTabSz="457200">
        <a:spcBef>
          <a:spcPts val="3600"/>
        </a:spcBef>
        <a:buSzPct val="43000"/>
        <a:buBlip>
          <a:blip r:embed="rId3"/>
        </a:buBlip>
        <a:defRPr sz="3600">
          <a:solidFill>
            <a:srgbClr val="FFFFFF"/>
          </a:solidFill>
          <a:latin typeface="+mn-lt"/>
          <a:ea typeface="+mn-ea"/>
          <a:cs typeface="+mn-cs"/>
          <a:sym typeface="Chalkduster"/>
        </a:defRPr>
      </a:lvl6pPr>
      <a:lvl7pPr marL="4000500" indent="-571500" defTabSz="457200">
        <a:spcBef>
          <a:spcPts val="3600"/>
        </a:spcBef>
        <a:buSzPct val="43000"/>
        <a:buBlip>
          <a:blip r:embed="rId3"/>
        </a:buBlip>
        <a:defRPr sz="3600">
          <a:solidFill>
            <a:srgbClr val="FFFFFF"/>
          </a:solidFill>
          <a:latin typeface="+mn-lt"/>
          <a:ea typeface="+mn-ea"/>
          <a:cs typeface="+mn-cs"/>
          <a:sym typeface="Chalkduster"/>
        </a:defRPr>
      </a:lvl7pPr>
      <a:lvl8pPr marL="4572000" indent="-571500" defTabSz="457200">
        <a:spcBef>
          <a:spcPts val="3600"/>
        </a:spcBef>
        <a:buSzPct val="43000"/>
        <a:buBlip>
          <a:blip r:embed="rId3"/>
        </a:buBlip>
        <a:defRPr sz="3600">
          <a:solidFill>
            <a:srgbClr val="FFFFFF"/>
          </a:solidFill>
          <a:latin typeface="+mn-lt"/>
          <a:ea typeface="+mn-ea"/>
          <a:cs typeface="+mn-cs"/>
          <a:sym typeface="Chalkduster"/>
        </a:defRPr>
      </a:lvl8pPr>
      <a:lvl9pPr marL="5143500" indent="-571500" defTabSz="457200">
        <a:spcBef>
          <a:spcPts val="3600"/>
        </a:spcBef>
        <a:buSzPct val="43000"/>
        <a:buBlip>
          <a:blip r:embed="rId3"/>
        </a:buBlip>
        <a:defRPr sz="3600">
          <a:solidFill>
            <a:srgbClr val="FFFFFF"/>
          </a:solidFill>
          <a:latin typeface="+mn-lt"/>
          <a:ea typeface="+mn-ea"/>
          <a:cs typeface="+mn-cs"/>
          <a:sym typeface="Chalkduster"/>
        </a:defRPr>
      </a:lvl9pPr>
    </p:bodyStyle>
    <p:otherStyle>
      <a:lvl1pPr algn="ctr" defTabSz="457200">
        <a:defRPr>
          <a:solidFill>
            <a:schemeClr val="tx1"/>
          </a:solidFill>
          <a:latin typeface="+mn-lt"/>
          <a:ea typeface="+mn-ea"/>
          <a:cs typeface="+mn-cs"/>
          <a:sym typeface="Chalkduster"/>
        </a:defRPr>
      </a:lvl1pPr>
      <a:lvl2pPr indent="228600" algn="ctr" defTabSz="457200">
        <a:defRPr>
          <a:solidFill>
            <a:schemeClr val="tx1"/>
          </a:solidFill>
          <a:latin typeface="+mn-lt"/>
          <a:ea typeface="+mn-ea"/>
          <a:cs typeface="+mn-cs"/>
          <a:sym typeface="Chalkduster"/>
        </a:defRPr>
      </a:lvl2pPr>
      <a:lvl3pPr indent="457200" algn="ctr" defTabSz="457200">
        <a:defRPr>
          <a:solidFill>
            <a:schemeClr val="tx1"/>
          </a:solidFill>
          <a:latin typeface="+mn-lt"/>
          <a:ea typeface="+mn-ea"/>
          <a:cs typeface="+mn-cs"/>
          <a:sym typeface="Chalkduster"/>
        </a:defRPr>
      </a:lvl3pPr>
      <a:lvl4pPr indent="685800" algn="ctr" defTabSz="457200">
        <a:defRPr>
          <a:solidFill>
            <a:schemeClr val="tx1"/>
          </a:solidFill>
          <a:latin typeface="+mn-lt"/>
          <a:ea typeface="+mn-ea"/>
          <a:cs typeface="+mn-cs"/>
          <a:sym typeface="Chalkduster"/>
        </a:defRPr>
      </a:lvl4pPr>
      <a:lvl5pPr indent="914400" algn="ctr" defTabSz="457200">
        <a:defRPr>
          <a:solidFill>
            <a:schemeClr val="tx1"/>
          </a:solidFill>
          <a:latin typeface="+mn-lt"/>
          <a:ea typeface="+mn-ea"/>
          <a:cs typeface="+mn-cs"/>
          <a:sym typeface="Chalkduster"/>
        </a:defRPr>
      </a:lvl5pPr>
      <a:lvl6pPr indent="1143000" algn="ctr" defTabSz="457200">
        <a:defRPr>
          <a:solidFill>
            <a:schemeClr val="tx1"/>
          </a:solidFill>
          <a:latin typeface="+mn-lt"/>
          <a:ea typeface="+mn-ea"/>
          <a:cs typeface="+mn-cs"/>
          <a:sym typeface="Chalkduster"/>
        </a:defRPr>
      </a:lvl6pPr>
      <a:lvl7pPr indent="1371600" algn="ctr" defTabSz="457200">
        <a:defRPr>
          <a:solidFill>
            <a:schemeClr val="tx1"/>
          </a:solidFill>
          <a:latin typeface="+mn-lt"/>
          <a:ea typeface="+mn-ea"/>
          <a:cs typeface="+mn-cs"/>
          <a:sym typeface="Chalkduster"/>
        </a:defRPr>
      </a:lvl7pPr>
      <a:lvl8pPr indent="1600200" algn="ctr" defTabSz="457200">
        <a:defRPr>
          <a:solidFill>
            <a:schemeClr val="tx1"/>
          </a:solidFill>
          <a:latin typeface="+mn-lt"/>
          <a:ea typeface="+mn-ea"/>
          <a:cs typeface="+mn-cs"/>
          <a:sym typeface="Chalkduster"/>
        </a:defRPr>
      </a:lvl8pPr>
      <a:lvl9pPr indent="1828800" algn="ctr" defTabSz="457200">
        <a:defRPr>
          <a:solidFill>
            <a:schemeClr val="tx1"/>
          </a:solidFill>
          <a:latin typeface="+mn-lt"/>
          <a:ea typeface="+mn-ea"/>
          <a:cs typeface="+mn-cs"/>
          <a:sym typeface="Chalkduster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2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>
            <p:ph type="title"/>
          </p:nvPr>
        </p:nvSpPr>
        <p:spPr>
          <a:xfrm>
            <a:off x="1502227" y="2060371"/>
            <a:ext cx="10708451" cy="1542560"/>
          </a:xfrm>
          <a:prstGeom prst="rect">
            <a:avLst/>
          </a:prstGeom>
          <a:blipFill>
            <a:blip r:embed="rId2"/>
          </a:blipFill>
          <a:ln w="9525">
            <a:bevel/>
          </a:ln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GUTE FAHRT3</a:t>
            </a:r>
          </a:p>
        </p:txBody>
      </p:sp>
      <p:sp>
        <p:nvSpPr>
          <p:cNvPr id="33" name="Shape 33"/>
          <p:cNvSpPr/>
          <p:nvPr>
            <p:ph type="body" idx="1"/>
          </p:nvPr>
        </p:nvSpPr>
        <p:spPr>
          <a:xfrm>
            <a:off x="3931110" y="5260297"/>
            <a:ext cx="5850685" cy="1442893"/>
          </a:xfrm>
          <a:prstGeom prst="rect">
            <a:avLst/>
          </a:prstGeom>
        </p:spPr>
        <p:txBody>
          <a:bodyPr/>
          <a:lstStyle>
            <a:lvl1pPr>
              <a:defRPr sz="3200">
                <a:effectLst>
                  <a:outerShdw sx="100000" sy="100000" kx="0" ky="0" algn="b" rotWithShape="0" blurRad="63500" dist="25400" dir="270000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63500" dist="25400" dir="2700000">
                    <a:srgbClr val="000000">
                      <a:alpha val="70000"/>
                    </a:srgbClr>
                  </a:outerShdw>
                </a:effectLst>
              </a:rPr>
              <a:t>Kapitel 1 - Übungen</a:t>
            </a:r>
          </a:p>
        </p:txBody>
      </p:sp>
      <p:pic>
        <p:nvPicPr>
          <p:cNvPr id="34" name="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94277" y="1952421"/>
            <a:ext cx="10924351" cy="1758460"/>
          </a:xfrm>
          <a:prstGeom prst="rect">
            <a:avLst/>
          </a:prstGeom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p:spPr>
      </p:pic>
      <p:sp>
        <p:nvSpPr>
          <p:cNvPr id="35" name="Shape 35"/>
          <p:cNvSpPr/>
          <p:nvPr/>
        </p:nvSpPr>
        <p:spPr>
          <a:xfrm>
            <a:off x="3931110" y="5260297"/>
            <a:ext cx="5850685" cy="14428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>
              <a:defRPr sz="3200">
                <a:effectLst>
                  <a:outerShdw sx="100000" sy="100000" kx="0" ky="0" algn="b" rotWithShape="0" blurRad="63500" dist="25400" dir="270000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63500" dist="25400" dir="2700000">
                    <a:srgbClr val="000000">
                      <a:alpha val="70000"/>
                    </a:srgbClr>
                  </a:outerShdw>
                </a:effectLst>
              </a:rPr>
              <a:t>Kapitel 1 - Übungen</a:t>
            </a:r>
          </a:p>
        </p:txBody>
      </p:sp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>
            <p:ph type="title"/>
          </p:nvPr>
        </p:nvSpPr>
        <p:spPr>
          <a:xfrm>
            <a:off x="1269999" y="203200"/>
            <a:ext cx="6398897" cy="2540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Übung 1 Seite 22 KB</a:t>
            </a:r>
          </a:p>
        </p:txBody>
      </p:sp>
      <p:sp>
        <p:nvSpPr>
          <p:cNvPr id="38" name="Shape 3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474344" indent="-474344" defTabSz="379475">
              <a:spcBef>
                <a:spcPts val="2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988">
                <a:solidFill>
                  <a:srgbClr val="FFFFFF"/>
                </a:solidFill>
              </a:rPr>
              <a:t>Wenn ich von der Schule zurückkomme, mache ich meine Hausaufgaben.</a:t>
            </a:r>
            <a:endParaRPr sz="2988">
              <a:solidFill>
                <a:srgbClr val="FFFFFF"/>
              </a:solidFill>
            </a:endParaRPr>
          </a:p>
          <a:p>
            <a:pPr lvl="0" marL="474344" indent="-474344" defTabSz="379475">
              <a:spcBef>
                <a:spcPts val="2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988">
                <a:solidFill>
                  <a:srgbClr val="FFFFFF"/>
                </a:solidFill>
              </a:rPr>
              <a:t>Wenn ich Sport treibe, habe ich immer eine Flasche Wasser dabei.</a:t>
            </a:r>
            <a:endParaRPr sz="2988">
              <a:solidFill>
                <a:srgbClr val="FFFFFF"/>
              </a:solidFill>
            </a:endParaRPr>
          </a:p>
          <a:p>
            <a:pPr lvl="0" marL="474344" indent="-474344" defTabSz="379475">
              <a:spcBef>
                <a:spcPts val="2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988">
                <a:solidFill>
                  <a:srgbClr val="FFFFFF"/>
                </a:solidFill>
              </a:rPr>
              <a:t>Wenn ich Ferien habe, schlafe ich oft bis 10 Uhr!</a:t>
            </a:r>
            <a:endParaRPr sz="2988">
              <a:solidFill>
                <a:srgbClr val="FFFFFF"/>
              </a:solidFill>
            </a:endParaRPr>
          </a:p>
          <a:p>
            <a:pPr lvl="0" marL="474344" indent="-474344" defTabSz="379475">
              <a:spcBef>
                <a:spcPts val="2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988">
                <a:solidFill>
                  <a:srgbClr val="FFFFFF"/>
                </a:solidFill>
              </a:rPr>
              <a:t>Wenn meine Mutter manchmal am Montag arbeitet, esse ich in der Mensa.</a:t>
            </a:r>
          </a:p>
        </p:txBody>
      </p:sp>
      <p:sp>
        <p:nvSpPr>
          <p:cNvPr id="39" name="Shape 39"/>
          <p:cNvSpPr/>
          <p:nvPr/>
        </p:nvSpPr>
        <p:spPr>
          <a:xfrm>
            <a:off x="10179234" y="185801"/>
            <a:ext cx="2894827" cy="28948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ADD7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lvl="0">
              <a:defRPr sz="3200">
                <a:solidFill>
                  <a:srgbClr val="282A2F"/>
                </a:solidFill>
              </a:defRPr>
            </a:pPr>
          </a:p>
        </p:txBody>
      </p:sp>
      <p:sp>
        <p:nvSpPr>
          <p:cNvPr id="40" name="Shape 40"/>
          <p:cNvSpPr/>
          <p:nvPr/>
        </p:nvSpPr>
        <p:spPr>
          <a:xfrm>
            <a:off x="10506795" y="670709"/>
            <a:ext cx="2239705" cy="1925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282A2F"/>
                </a:solidFill>
              </a:rPr>
              <a:t>Sub en 1</a:t>
            </a:r>
            <a:endParaRPr sz="3200">
              <a:solidFill>
                <a:srgbClr val="282A2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282A2F"/>
                </a:solidFill>
              </a:rPr>
              <a:t>Vb en 2 </a:t>
            </a:r>
            <a:endParaRPr sz="3200">
              <a:solidFill>
                <a:srgbClr val="282A2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282A2F"/>
                </a:solidFill>
              </a:rPr>
              <a:t>S en 3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8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8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(right)" transition="in">
                                      <p:cBhvr>
                                        <p:cTn id="13" dur="1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nodeType="click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8" dur="1000"/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1" dur="1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nodeType="click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6" dur="10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1" dur="10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nodeType="click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6" dur="1000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0" grpId="2"/>
      <p:bldP build="p" bldLvl="5" animBg="1" rev="0" advAuto="0" spid="38" grpId="3"/>
      <p:bldP build="whole" bldLvl="1" animBg="1" rev="0" advAuto="0" spid="39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>
            <p:ph type="title"/>
          </p:nvPr>
        </p:nvSpPr>
        <p:spPr>
          <a:xfrm>
            <a:off x="1270000" y="203200"/>
            <a:ext cx="8416620" cy="2540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Übung 2 S.22 KB</a:t>
            </a:r>
          </a:p>
        </p:txBody>
      </p:sp>
      <p:sp>
        <p:nvSpPr>
          <p:cNvPr id="43" name="Shape 4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280035" indent="-280035" defTabSz="224027">
              <a:spcBef>
                <a:spcPts val="1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764">
                <a:solidFill>
                  <a:srgbClr val="FFFFFF"/>
                </a:solidFill>
              </a:rPr>
              <a:t>Viele Schüler haben keine Lust, mittags in der Schule zu essen.</a:t>
            </a:r>
            <a:endParaRPr sz="1764">
              <a:solidFill>
                <a:srgbClr val="FFFFFF"/>
              </a:solidFill>
            </a:endParaRPr>
          </a:p>
          <a:p>
            <a:pPr lvl="0" marL="280035" indent="-280035" defTabSz="224027">
              <a:spcBef>
                <a:spcPts val="1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764">
                <a:solidFill>
                  <a:srgbClr val="FFFFFF"/>
                </a:solidFill>
              </a:rPr>
              <a:t>Ich schlage vor,dieses Jahr beim Projekt "Küchen für Deutschlands Schulen" mitzumachen.</a:t>
            </a:r>
            <a:endParaRPr sz="1764">
              <a:solidFill>
                <a:srgbClr val="FFFFFF"/>
              </a:solidFill>
            </a:endParaRPr>
          </a:p>
          <a:p>
            <a:pPr lvl="0" marL="280035" indent="-280035" defTabSz="224027">
              <a:spcBef>
                <a:spcPts val="1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764">
                <a:solidFill>
                  <a:srgbClr val="FFFFFF"/>
                </a:solidFill>
              </a:rPr>
              <a:t>Ich finde es wichtig, körperlich aktiv zu sein.</a:t>
            </a:r>
            <a:endParaRPr sz="1764">
              <a:solidFill>
                <a:srgbClr val="FFFFFF"/>
              </a:solidFill>
            </a:endParaRPr>
          </a:p>
          <a:p>
            <a:pPr lvl="0" marL="280035" indent="-280035" defTabSz="224027">
              <a:spcBef>
                <a:spcPts val="1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764">
                <a:solidFill>
                  <a:srgbClr val="FFFFFF"/>
                </a:solidFill>
              </a:rPr>
              <a:t>Ziel der Aktion ist es, Kinder für eine gesunde Ernährung zu sensibilisieren.</a:t>
            </a:r>
            <a:endParaRPr sz="1764">
              <a:solidFill>
                <a:srgbClr val="FFFFFF"/>
              </a:solidFill>
            </a:endParaRPr>
          </a:p>
          <a:p>
            <a:pPr lvl="0" marL="280035" indent="-280035" defTabSz="224027">
              <a:spcBef>
                <a:spcPts val="1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764">
                <a:solidFill>
                  <a:srgbClr val="FFFFFF"/>
                </a:solidFill>
              </a:rPr>
              <a:t>Es macht Spaß,an einem Kochkurs teilzunehmen.</a:t>
            </a:r>
            <a:endParaRPr sz="1764">
              <a:solidFill>
                <a:srgbClr val="FFFFFF"/>
              </a:solidFill>
            </a:endParaRPr>
          </a:p>
          <a:p>
            <a:pPr lvl="0" marL="280035" indent="-280035" defTabSz="224027">
              <a:spcBef>
                <a:spcPts val="1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764">
                <a:solidFill>
                  <a:srgbClr val="FFFFFF"/>
                </a:solidFill>
              </a:rPr>
              <a:t>Es ist ungesund, jeden Tag im Imbiss zu essen.</a:t>
            </a:r>
            <a:endParaRPr sz="1764">
              <a:solidFill>
                <a:srgbClr val="FFFFFF"/>
              </a:solidFill>
            </a:endParaRPr>
          </a:p>
          <a:p>
            <a:pPr lvl="0" marL="280035" indent="-280035" defTabSz="224027">
              <a:spcBef>
                <a:spcPts val="1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764">
                <a:solidFill>
                  <a:srgbClr val="FFFFFF"/>
                </a:solidFill>
              </a:rPr>
              <a:t>Gefällt es dir, stundenlang am Computer zu sitzen?</a:t>
            </a:r>
            <a:endParaRPr sz="1764">
              <a:solidFill>
                <a:srgbClr val="FFFFFF"/>
              </a:solidFill>
            </a:endParaRPr>
          </a:p>
          <a:p>
            <a:pPr lvl="0" marL="280035" indent="-280035" defTabSz="224027">
              <a:spcBef>
                <a:spcPts val="1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764">
                <a:solidFill>
                  <a:srgbClr val="FFFFFF"/>
                </a:solidFill>
              </a:rPr>
              <a:t>Es ist doch schön, nachmittags keinen Unterricht zu haben.</a:t>
            </a:r>
            <a:endParaRPr sz="1764">
              <a:solidFill>
                <a:srgbClr val="FFFFFF"/>
              </a:solidFill>
            </a:endParaRPr>
          </a:p>
          <a:p>
            <a:pPr lvl="0" marL="280035" indent="-280035" defTabSz="224027">
              <a:spcBef>
                <a:spcPts val="1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764">
                <a:solidFill>
                  <a:srgbClr val="FFFFFF"/>
                </a:solidFill>
              </a:rPr>
              <a:t>Ich finde es praktisch, Snacks am Automaten zu kaufen.</a:t>
            </a:r>
          </a:p>
        </p:txBody>
      </p:sp>
      <p:sp>
        <p:nvSpPr>
          <p:cNvPr id="44" name="Shape 44"/>
          <p:cNvSpPr/>
          <p:nvPr/>
        </p:nvSpPr>
        <p:spPr>
          <a:xfrm>
            <a:off x="10270606" y="63856"/>
            <a:ext cx="2620722" cy="3488724"/>
          </a:xfrm>
          <a:prstGeom prst="roundRect">
            <a:avLst>
              <a:gd name="adj" fmla="val 7269"/>
            </a:avLst>
          </a:prstGeom>
          <a:solidFill>
            <a:srgbClr val="FADD7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lvl="0">
              <a:defRPr sz="3200">
                <a:solidFill>
                  <a:srgbClr val="282A2F"/>
                </a:solidFill>
              </a:defRPr>
            </a:pPr>
          </a:p>
        </p:txBody>
      </p:sp>
      <p:sp>
        <p:nvSpPr>
          <p:cNvPr id="45" name="Shape 45"/>
          <p:cNvSpPr/>
          <p:nvPr/>
        </p:nvSpPr>
        <p:spPr>
          <a:xfrm>
            <a:off x="10358279" y="236112"/>
            <a:ext cx="2445375" cy="31442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282A2F"/>
                </a:solidFill>
              </a:rPr>
              <a:t>Virgule</a:t>
            </a:r>
            <a:endParaRPr sz="3200">
              <a:solidFill>
                <a:srgbClr val="282A2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282A2F"/>
                </a:solidFill>
              </a:rPr>
              <a:t>Infinitif </a:t>
            </a:r>
            <a:endParaRPr sz="3200">
              <a:solidFill>
                <a:srgbClr val="282A2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282A2F"/>
                </a:solidFill>
              </a:rPr>
              <a:t>final</a:t>
            </a:r>
            <a:endParaRPr sz="3200">
              <a:solidFill>
                <a:srgbClr val="282A2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282A2F"/>
                </a:solidFill>
              </a:rPr>
              <a:t>Précédé </a:t>
            </a:r>
            <a:endParaRPr sz="3200">
              <a:solidFill>
                <a:srgbClr val="282A2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282A2F"/>
                </a:solidFill>
              </a:rPr>
              <a:t>de zu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3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1000"/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10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10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5" dur="1000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0" dur="1000"/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5" dur="1000"/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0" dur="1000"/>
                                        <p:tgtEl>
                                          <p:spTgt spid="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5" dur="1000"/>
                                        <p:tgtEl>
                                          <p:spTgt spid="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50" dur="1000"/>
                                        <p:tgtEl>
                                          <p:spTgt spid="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55" dur="1000"/>
                                        <p:tgtEl>
                                          <p:spTgt spid="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43" grpId="2"/>
      <p:bldP build="whole" bldLvl="1" animBg="1" rev="0" advAuto="0" spid="4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Übung 3 S.22 KB</a:t>
            </a:r>
          </a:p>
        </p:txBody>
      </p:sp>
      <p:sp>
        <p:nvSpPr>
          <p:cNvPr id="48" name="Shape 4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314325" indent="-314325" defTabSz="251460">
              <a:spcBef>
                <a:spcPts val="1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980">
                <a:solidFill>
                  <a:srgbClr val="FFFFFF"/>
                </a:solidFill>
              </a:rPr>
              <a:t>Nimm doch ein belegtes Brot mit, anstatt Süßigkeiten am Kiosk zu kaufen.</a:t>
            </a:r>
            <a:endParaRPr sz="1980">
              <a:solidFill>
                <a:srgbClr val="FFFFFF"/>
              </a:solidFill>
            </a:endParaRPr>
          </a:p>
          <a:p>
            <a:pPr lvl="0" marL="314325" indent="-314325" defTabSz="251460">
              <a:spcBef>
                <a:spcPts val="1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980">
                <a:solidFill>
                  <a:srgbClr val="FFFFFF"/>
                </a:solidFill>
              </a:rPr>
              <a:t>Iss doch in der Kantine, anstatt einen Döner zu kaufen.</a:t>
            </a:r>
            <a:endParaRPr sz="1980">
              <a:solidFill>
                <a:srgbClr val="FFFFFF"/>
              </a:solidFill>
            </a:endParaRPr>
          </a:p>
          <a:p>
            <a:pPr lvl="0" marL="314325" indent="-314325" defTabSz="251460">
              <a:spcBef>
                <a:spcPts val="1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980">
                <a:solidFill>
                  <a:srgbClr val="FFFFFF"/>
                </a:solidFill>
              </a:rPr>
              <a:t>Du solltest mit dem Fahrrad in die Schule fahren, anstatt den Bus zu nehmen.</a:t>
            </a:r>
            <a:endParaRPr sz="1980">
              <a:solidFill>
                <a:srgbClr val="FFFFFF"/>
              </a:solidFill>
            </a:endParaRPr>
          </a:p>
          <a:p>
            <a:pPr lvl="0" marL="314325" indent="-314325" defTabSz="251460">
              <a:spcBef>
                <a:spcPts val="1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980">
                <a:solidFill>
                  <a:srgbClr val="FFFFFF"/>
                </a:solidFill>
              </a:rPr>
              <a:t>Du solltest jeden Tag zehn Minuten laufen, um dich zu stärken.</a:t>
            </a:r>
            <a:endParaRPr sz="1980">
              <a:solidFill>
                <a:srgbClr val="FFFFFF"/>
              </a:solidFill>
            </a:endParaRPr>
          </a:p>
          <a:p>
            <a:pPr lvl="0" marL="314325" indent="-314325" defTabSz="251460">
              <a:spcBef>
                <a:spcPts val="1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980">
                <a:solidFill>
                  <a:srgbClr val="FFFFFF"/>
                </a:solidFill>
              </a:rPr>
              <a:t>Ich finde es wichtig, sich gesund zu ernähren.</a:t>
            </a:r>
            <a:endParaRPr sz="1980">
              <a:solidFill>
                <a:srgbClr val="FFFFFF"/>
              </a:solidFill>
            </a:endParaRPr>
          </a:p>
          <a:p>
            <a:pPr lvl="0" marL="314325" indent="-314325" defTabSz="251460">
              <a:spcBef>
                <a:spcPts val="1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980">
                <a:solidFill>
                  <a:srgbClr val="FFFFFF"/>
                </a:solidFill>
              </a:rPr>
              <a:t>Mach doch deine Hausaufgaben, anstatt am Computer zu spielen.</a:t>
            </a:r>
            <a:endParaRPr sz="1980">
              <a:solidFill>
                <a:srgbClr val="FFFFFF"/>
              </a:solidFill>
            </a:endParaRPr>
          </a:p>
          <a:p>
            <a:pPr lvl="0" marL="314325" indent="-314325" defTabSz="251460">
              <a:spcBef>
                <a:spcPts val="1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980">
                <a:solidFill>
                  <a:srgbClr val="FFFFFF"/>
                </a:solidFill>
              </a:rPr>
              <a:t>Iss fünf Portionen Obst und Gemüse am Tag, um fit zu bleiben.</a:t>
            </a:r>
            <a:endParaRPr sz="1980">
              <a:solidFill>
                <a:srgbClr val="FFFFFF"/>
              </a:solidFill>
            </a:endParaRPr>
          </a:p>
          <a:p>
            <a:pPr lvl="0" marL="314325" indent="-314325" defTabSz="251460">
              <a:spcBef>
                <a:spcPts val="1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980">
                <a:solidFill>
                  <a:srgbClr val="FFFFFF"/>
                </a:solidFill>
              </a:rPr>
              <a:t>Mein Bruder und ich haben oft keine Zeit, morgens zu frühstücken.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4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10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1000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1000"/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5" dur="1000"/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0" dur="1000"/>
                                        <p:tgtEl>
                                          <p:spTgt spid="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5" dur="1000"/>
                                        <p:tgtEl>
                                          <p:spTgt spid="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0" dur="1000"/>
                                        <p:tgtEl>
                                          <p:spTgt spid="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5" dur="1000"/>
                                        <p:tgtEl>
                                          <p:spTgt spid="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4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>
            <p:ph type="title"/>
          </p:nvPr>
        </p:nvSpPr>
        <p:spPr>
          <a:xfrm>
            <a:off x="1270000" y="203200"/>
            <a:ext cx="7502934" cy="2540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Übung 4 S.23</a:t>
            </a:r>
          </a:p>
        </p:txBody>
      </p:sp>
      <p:sp>
        <p:nvSpPr>
          <p:cNvPr id="51" name="Shape 5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342900" indent="-342900" defTabSz="274320">
              <a:spcBef>
                <a:spcPts val="2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160" u="sng">
                <a:solidFill>
                  <a:srgbClr val="FFFFFF"/>
                </a:solidFill>
              </a:rPr>
              <a:t>Anna</a:t>
            </a:r>
            <a:r>
              <a:rPr sz="2160">
                <a:solidFill>
                  <a:srgbClr val="FFFFFF"/>
                </a:solidFill>
              </a:rPr>
              <a:t> </a:t>
            </a:r>
            <a:r>
              <a:rPr sz="2160" u="sng">
                <a:solidFill>
                  <a:srgbClr val="FFFFFF"/>
                </a:solidFill>
              </a:rPr>
              <a:t>ruft</a:t>
            </a:r>
            <a:r>
              <a:rPr sz="2160">
                <a:solidFill>
                  <a:srgbClr val="FFFFFF"/>
                </a:solidFill>
              </a:rPr>
              <a:t> die Schule </a:t>
            </a:r>
            <a:r>
              <a:rPr sz="2160" u="sng">
                <a:solidFill>
                  <a:srgbClr val="FFFFFF"/>
                </a:solidFill>
              </a:rPr>
              <a:t>an</a:t>
            </a:r>
            <a:r>
              <a:rPr sz="2160">
                <a:solidFill>
                  <a:srgbClr val="FFFFFF"/>
                </a:solidFill>
              </a:rPr>
              <a:t>, um </a:t>
            </a:r>
            <a:r>
              <a:rPr sz="2160" u="sng">
                <a:solidFill>
                  <a:srgbClr val="FFFFFF"/>
                </a:solidFill>
              </a:rPr>
              <a:t>sich</a:t>
            </a:r>
            <a:r>
              <a:rPr sz="2160">
                <a:solidFill>
                  <a:srgbClr val="FFFFFF"/>
                </a:solidFill>
              </a:rPr>
              <a:t> zu </a:t>
            </a:r>
            <a:r>
              <a:rPr sz="2160" u="sng">
                <a:solidFill>
                  <a:srgbClr val="FFFFFF"/>
                </a:solidFill>
              </a:rPr>
              <a:t>informieren</a:t>
            </a:r>
            <a:r>
              <a:rPr sz="2160">
                <a:solidFill>
                  <a:srgbClr val="FFFFFF"/>
                </a:solidFill>
              </a:rPr>
              <a:t>.</a:t>
            </a:r>
            <a:endParaRPr sz="2160">
              <a:solidFill>
                <a:srgbClr val="FFFFFF"/>
              </a:solidFill>
            </a:endParaRPr>
          </a:p>
          <a:p>
            <a:pPr lvl="0" marL="342900" indent="-342900" defTabSz="274320">
              <a:spcBef>
                <a:spcPts val="2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160" u="sng">
                <a:solidFill>
                  <a:srgbClr val="FFFFFF"/>
                </a:solidFill>
              </a:rPr>
              <a:t>Die Schule</a:t>
            </a:r>
            <a:r>
              <a:rPr sz="2160">
                <a:solidFill>
                  <a:srgbClr val="FFFFFF"/>
                </a:solidFill>
              </a:rPr>
              <a:t> </a:t>
            </a:r>
            <a:r>
              <a:rPr sz="2160" u="sng">
                <a:solidFill>
                  <a:srgbClr val="FFFFFF"/>
                </a:solidFill>
              </a:rPr>
              <a:t>wurde</a:t>
            </a:r>
            <a:r>
              <a:rPr sz="2160">
                <a:solidFill>
                  <a:srgbClr val="FFFFFF"/>
                </a:solidFill>
              </a:rPr>
              <a:t> 2004 komplett </a:t>
            </a:r>
            <a:r>
              <a:rPr sz="2160" u="sng">
                <a:solidFill>
                  <a:srgbClr val="FFFFFF"/>
                </a:solidFill>
              </a:rPr>
              <a:t>renoviert</a:t>
            </a:r>
            <a:r>
              <a:rPr sz="2160">
                <a:solidFill>
                  <a:srgbClr val="FFFFFF"/>
                </a:solidFill>
              </a:rPr>
              <a:t>, damit </a:t>
            </a:r>
            <a:r>
              <a:rPr sz="2160" u="sng">
                <a:solidFill>
                  <a:srgbClr val="FFFFFF"/>
                </a:solidFill>
              </a:rPr>
              <a:t>die Schüler</a:t>
            </a:r>
            <a:r>
              <a:rPr sz="2160">
                <a:solidFill>
                  <a:srgbClr val="FFFFFF"/>
                </a:solidFill>
              </a:rPr>
              <a:t> mehr Komfort </a:t>
            </a:r>
            <a:r>
              <a:rPr sz="2160" u="sng">
                <a:solidFill>
                  <a:srgbClr val="FFFFFF"/>
                </a:solidFill>
              </a:rPr>
              <a:t>haben</a:t>
            </a:r>
            <a:r>
              <a:rPr sz="2160">
                <a:solidFill>
                  <a:srgbClr val="FFFFFF"/>
                </a:solidFill>
              </a:rPr>
              <a:t>.</a:t>
            </a:r>
            <a:endParaRPr sz="2160">
              <a:solidFill>
                <a:srgbClr val="FFFFFF"/>
              </a:solidFill>
            </a:endParaRPr>
          </a:p>
          <a:p>
            <a:pPr lvl="0" marL="342900" indent="-342900" defTabSz="274320">
              <a:spcBef>
                <a:spcPts val="2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160" u="sng">
                <a:solidFill>
                  <a:srgbClr val="FFFFFF"/>
                </a:solidFill>
              </a:rPr>
              <a:t>Jedes Zimmer</a:t>
            </a:r>
            <a:r>
              <a:rPr sz="2160">
                <a:solidFill>
                  <a:srgbClr val="FFFFFF"/>
                </a:solidFill>
              </a:rPr>
              <a:t> </a:t>
            </a:r>
            <a:r>
              <a:rPr sz="2160" u="sng">
                <a:solidFill>
                  <a:srgbClr val="FFFFFF"/>
                </a:solidFill>
              </a:rPr>
              <a:t>verfügt</a:t>
            </a:r>
            <a:r>
              <a:rPr sz="2160">
                <a:solidFill>
                  <a:srgbClr val="FFFFFF"/>
                </a:solidFill>
              </a:rPr>
              <a:t> über einen Internetanschluss, damit </a:t>
            </a:r>
            <a:r>
              <a:rPr sz="2160" u="sng">
                <a:solidFill>
                  <a:srgbClr val="FFFFFF"/>
                </a:solidFill>
              </a:rPr>
              <a:t>die jungen Sportler</a:t>
            </a:r>
            <a:r>
              <a:rPr sz="2160">
                <a:solidFill>
                  <a:srgbClr val="FFFFFF"/>
                </a:solidFill>
              </a:rPr>
              <a:t> die E-Learning-Plattform benutzen </a:t>
            </a:r>
            <a:r>
              <a:rPr sz="2160" u="sng">
                <a:solidFill>
                  <a:srgbClr val="FFFFFF"/>
                </a:solidFill>
              </a:rPr>
              <a:t>können</a:t>
            </a:r>
            <a:r>
              <a:rPr sz="2160">
                <a:solidFill>
                  <a:srgbClr val="FFFFFF"/>
                </a:solidFill>
              </a:rPr>
              <a:t>.</a:t>
            </a:r>
            <a:endParaRPr sz="2160">
              <a:solidFill>
                <a:srgbClr val="FFFFFF"/>
              </a:solidFill>
            </a:endParaRPr>
          </a:p>
          <a:p>
            <a:pPr lvl="0" marL="342900" indent="-342900" defTabSz="274320">
              <a:spcBef>
                <a:spcPts val="2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160" u="sng">
                <a:solidFill>
                  <a:srgbClr val="FFFFFF"/>
                </a:solidFill>
              </a:rPr>
              <a:t>Anna</a:t>
            </a:r>
            <a:r>
              <a:rPr sz="2160">
                <a:solidFill>
                  <a:srgbClr val="FFFFFF"/>
                </a:solidFill>
              </a:rPr>
              <a:t> </a:t>
            </a:r>
            <a:r>
              <a:rPr sz="2160" u="sng">
                <a:solidFill>
                  <a:srgbClr val="FFFFFF"/>
                </a:solidFill>
              </a:rPr>
              <a:t>wird</a:t>
            </a:r>
            <a:r>
              <a:rPr sz="2160">
                <a:solidFill>
                  <a:srgbClr val="FFFFFF"/>
                </a:solidFill>
              </a:rPr>
              <a:t> mit ihren Eltern am Tag der offenen Tür </a:t>
            </a:r>
            <a:r>
              <a:rPr sz="2160" u="sng">
                <a:solidFill>
                  <a:srgbClr val="FFFFFF"/>
                </a:solidFill>
              </a:rPr>
              <a:t>kommen</a:t>
            </a:r>
            <a:r>
              <a:rPr sz="2160">
                <a:solidFill>
                  <a:srgbClr val="FFFFFF"/>
                </a:solidFill>
              </a:rPr>
              <a:t>, um mit anderen Sportlern zu </a:t>
            </a:r>
            <a:r>
              <a:rPr sz="2160" u="sng">
                <a:solidFill>
                  <a:srgbClr val="FFFFFF"/>
                </a:solidFill>
              </a:rPr>
              <a:t>sprechen</a:t>
            </a:r>
            <a:r>
              <a:rPr sz="2160">
                <a:solidFill>
                  <a:srgbClr val="FFFFFF"/>
                </a:solidFill>
              </a:rPr>
              <a:t>.</a:t>
            </a:r>
            <a:endParaRPr sz="2160">
              <a:solidFill>
                <a:srgbClr val="FFFFFF"/>
              </a:solidFill>
            </a:endParaRPr>
          </a:p>
          <a:p>
            <a:pPr lvl="0" marL="342900" indent="-342900" defTabSz="274320">
              <a:spcBef>
                <a:spcPts val="2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160" u="sng">
                <a:solidFill>
                  <a:srgbClr val="FFFFFF"/>
                </a:solidFill>
              </a:rPr>
              <a:t>Frau Werner</a:t>
            </a:r>
            <a:r>
              <a:rPr sz="2160">
                <a:solidFill>
                  <a:srgbClr val="FFFFFF"/>
                </a:solidFill>
              </a:rPr>
              <a:t> </a:t>
            </a:r>
            <a:r>
              <a:rPr sz="2160" u="sng">
                <a:solidFill>
                  <a:srgbClr val="FFFFFF"/>
                </a:solidFill>
              </a:rPr>
              <a:t>ist</a:t>
            </a:r>
            <a:r>
              <a:rPr sz="2160">
                <a:solidFill>
                  <a:srgbClr val="FFFFFF"/>
                </a:solidFill>
              </a:rPr>
              <a:t> da, um alle Fragen der Bewerber zu </a:t>
            </a:r>
            <a:r>
              <a:rPr sz="2160" u="sng">
                <a:solidFill>
                  <a:srgbClr val="FFFFFF"/>
                </a:solidFill>
              </a:rPr>
              <a:t>beantworten</a:t>
            </a:r>
            <a:r>
              <a:rPr sz="2160">
                <a:solidFill>
                  <a:srgbClr val="FFFFFF"/>
                </a:solidFill>
              </a:rPr>
              <a:t>.</a:t>
            </a:r>
            <a:endParaRPr sz="2160">
              <a:solidFill>
                <a:srgbClr val="FFFFFF"/>
              </a:solidFill>
            </a:endParaRPr>
          </a:p>
          <a:p>
            <a:pPr lvl="0" marL="342900" indent="-342900" defTabSz="274320">
              <a:spcBef>
                <a:spcPts val="2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160" u="sng">
                <a:solidFill>
                  <a:srgbClr val="FFFFFF"/>
                </a:solidFill>
              </a:rPr>
              <a:t>Wir</a:t>
            </a:r>
            <a:r>
              <a:rPr sz="2160">
                <a:solidFill>
                  <a:srgbClr val="FFFFFF"/>
                </a:solidFill>
              </a:rPr>
              <a:t> </a:t>
            </a:r>
            <a:r>
              <a:rPr sz="2160" u="sng">
                <a:solidFill>
                  <a:srgbClr val="FFFFFF"/>
                </a:solidFill>
              </a:rPr>
              <a:t>machen</a:t>
            </a:r>
            <a:r>
              <a:rPr sz="2160">
                <a:solidFill>
                  <a:srgbClr val="FFFFFF"/>
                </a:solidFill>
              </a:rPr>
              <a:t> alles, damit </a:t>
            </a:r>
            <a:r>
              <a:rPr sz="2160" u="sng">
                <a:solidFill>
                  <a:srgbClr val="FFFFFF"/>
                </a:solidFill>
              </a:rPr>
              <a:t>ihr</a:t>
            </a:r>
            <a:r>
              <a:rPr sz="2160">
                <a:solidFill>
                  <a:srgbClr val="FFFFFF"/>
                </a:solidFill>
              </a:rPr>
              <a:t> euch wohl </a:t>
            </a:r>
            <a:r>
              <a:rPr sz="2160" u="sng">
                <a:solidFill>
                  <a:srgbClr val="FFFFFF"/>
                </a:solidFill>
              </a:rPr>
              <a:t>fühlt</a:t>
            </a:r>
            <a:r>
              <a:rPr sz="2160">
                <a:solidFill>
                  <a:srgbClr val="FFFFFF"/>
                </a:solidFill>
              </a:rPr>
              <a:t>. </a:t>
            </a:r>
          </a:p>
        </p:txBody>
      </p:sp>
      <p:sp>
        <p:nvSpPr>
          <p:cNvPr id="52" name="Shape 52"/>
          <p:cNvSpPr/>
          <p:nvPr/>
        </p:nvSpPr>
        <p:spPr>
          <a:xfrm>
            <a:off x="9905138" y="391379"/>
            <a:ext cx="2769195" cy="25027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ADD7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lvl="0">
              <a:defRPr sz="3200">
                <a:solidFill>
                  <a:srgbClr val="282A2F"/>
                </a:solidFill>
              </a:defRPr>
            </a:pPr>
          </a:p>
        </p:txBody>
      </p:sp>
      <p:sp>
        <p:nvSpPr>
          <p:cNvPr id="53" name="Shape 53"/>
          <p:cNvSpPr/>
          <p:nvPr/>
        </p:nvSpPr>
        <p:spPr>
          <a:xfrm>
            <a:off x="10267106" y="815494"/>
            <a:ext cx="2045261" cy="13154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282A2F"/>
                </a:solidFill>
              </a:rPr>
              <a:t>1 ou </a:t>
            </a:r>
            <a:endParaRPr sz="3200">
              <a:solidFill>
                <a:srgbClr val="282A2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282A2F"/>
                </a:solidFill>
              </a:rPr>
              <a:t>2 sujets?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3" dur="1000"/>
                                        <p:tgtEl>
                                          <p:spTgt spid="5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6" dur="10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1" dur="1000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6" dur="1000"/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1" dur="1000"/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6" dur="1000"/>
                                        <p:tgtEl>
                                          <p:spTgt spid="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1" dur="1000"/>
                                        <p:tgtEl>
                                          <p:spTgt spid="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51" grpId="2"/>
      <p:bldP build="whole" bldLvl="1" animBg="1" rev="0" advAuto="0" spid="5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>
            <p:ph type="title"/>
          </p:nvPr>
        </p:nvSpPr>
        <p:spPr>
          <a:xfrm>
            <a:off x="1270000" y="203200"/>
            <a:ext cx="5119737" cy="2540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Übung 1 </a:t>
            </a:r>
            <a:endParaRPr sz="720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S.12 AB</a:t>
            </a:r>
          </a:p>
        </p:txBody>
      </p:sp>
      <p:sp>
        <p:nvSpPr>
          <p:cNvPr id="56" name="Shape 5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417195" indent="-417195" defTabSz="333756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628">
                <a:solidFill>
                  <a:srgbClr val="FFFFFF"/>
                </a:solidFill>
              </a:rPr>
              <a:t>Wenn ich morgens aufstehe, Vb + S</a:t>
            </a:r>
            <a:endParaRPr sz="2628">
              <a:solidFill>
                <a:srgbClr val="FFFFFF"/>
              </a:solidFill>
            </a:endParaRPr>
          </a:p>
          <a:p>
            <a:pPr lvl="0" marL="417195" indent="-417195" defTabSz="333756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628">
                <a:solidFill>
                  <a:srgbClr val="FFFFFF"/>
                </a:solidFill>
              </a:rPr>
              <a:t>Wenn ich im Stress bin,</a:t>
            </a:r>
            <a:endParaRPr sz="2628">
              <a:solidFill>
                <a:srgbClr val="FFFFFF"/>
              </a:solidFill>
            </a:endParaRPr>
          </a:p>
          <a:p>
            <a:pPr lvl="0" marL="417195" indent="-417195" defTabSz="333756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628">
                <a:solidFill>
                  <a:srgbClr val="FFFFFF"/>
                </a:solidFill>
              </a:rPr>
              <a:t>Wenn ich zwischendurch Hunger habe,</a:t>
            </a:r>
            <a:endParaRPr sz="2628">
              <a:solidFill>
                <a:srgbClr val="FFFFFF"/>
              </a:solidFill>
            </a:endParaRPr>
          </a:p>
          <a:p>
            <a:pPr lvl="0" marL="417195" indent="-417195" defTabSz="333756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628">
                <a:solidFill>
                  <a:srgbClr val="FFFFFF"/>
                </a:solidFill>
              </a:rPr>
              <a:t>Wenn ich frei habe,</a:t>
            </a:r>
            <a:endParaRPr sz="2628">
              <a:solidFill>
                <a:srgbClr val="FFFFFF"/>
              </a:solidFill>
            </a:endParaRPr>
          </a:p>
          <a:p>
            <a:pPr lvl="0" marL="417195" indent="-417195" defTabSz="333756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628">
                <a:solidFill>
                  <a:srgbClr val="FFFFFF"/>
                </a:solidFill>
              </a:rPr>
              <a:t>Wenn ich von der Schule zurückkomme, </a:t>
            </a:r>
            <a:endParaRPr sz="2628">
              <a:solidFill>
                <a:srgbClr val="FFFFFF"/>
              </a:solidFill>
            </a:endParaRPr>
          </a:p>
          <a:p>
            <a:pPr lvl="0" marL="417195" indent="-417195" defTabSz="333756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628">
                <a:solidFill>
                  <a:srgbClr val="FFFFFF"/>
                </a:solidFill>
              </a:rPr>
              <a:t>Wenn ich krank bin,</a:t>
            </a:r>
            <a:endParaRPr sz="2628">
              <a:solidFill>
                <a:srgbClr val="FFFFFF"/>
              </a:solidFill>
            </a:endParaRPr>
          </a:p>
          <a:p>
            <a:pPr lvl="0" marL="417195" indent="-417195" defTabSz="333756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628">
                <a:solidFill>
                  <a:srgbClr val="FFFFFF"/>
                </a:solidFill>
              </a:rPr>
              <a:t>Wenn ich eine schlechte Note  habe,</a:t>
            </a:r>
          </a:p>
        </p:txBody>
      </p:sp>
      <p:sp>
        <p:nvSpPr>
          <p:cNvPr id="57" name="Shape 57"/>
          <p:cNvSpPr/>
          <p:nvPr/>
        </p:nvSpPr>
        <p:spPr>
          <a:xfrm>
            <a:off x="9433061" y="810153"/>
            <a:ext cx="2894827" cy="28948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ADD7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lvl="0">
              <a:defRPr sz="3200">
                <a:solidFill>
                  <a:srgbClr val="282A2F"/>
                </a:solidFill>
              </a:defRPr>
            </a:pPr>
          </a:p>
        </p:txBody>
      </p:sp>
      <p:sp>
        <p:nvSpPr>
          <p:cNvPr id="58" name="Shape 58"/>
          <p:cNvSpPr/>
          <p:nvPr/>
        </p:nvSpPr>
        <p:spPr>
          <a:xfrm>
            <a:off x="9760622" y="1295060"/>
            <a:ext cx="2239704" cy="1925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282A2F"/>
                </a:solidFill>
              </a:rPr>
              <a:t>Sub en 1</a:t>
            </a:r>
            <a:endParaRPr sz="3200">
              <a:solidFill>
                <a:srgbClr val="282A2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282A2F"/>
                </a:solidFill>
              </a:rPr>
              <a:t>Vb en 2 </a:t>
            </a:r>
            <a:endParaRPr sz="3200">
              <a:solidFill>
                <a:srgbClr val="282A2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282A2F"/>
                </a:solidFill>
              </a:rPr>
              <a:t>S en 3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1000"/>
                                        <p:tgtEl>
                                          <p:spTgt spid="5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10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1000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5" dur="1000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0" dur="1000"/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5" dur="1000"/>
                                        <p:tgtEl>
                                          <p:spTgt spid="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0" dur="1000"/>
                                        <p:tgtEl>
                                          <p:spTgt spid="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5" dur="1000"/>
                                        <p:tgtEl>
                                          <p:spTgt spid="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7" grpId="1"/>
      <p:bldP build="p" bldLvl="5" animBg="1" rev="0" advAuto="0" spid="56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Übung 2 S.12 AB</a:t>
            </a:r>
          </a:p>
        </p:txBody>
      </p:sp>
      <p:sp>
        <p:nvSpPr>
          <p:cNvPr id="61" name="Shape 6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474344" indent="-474344" defTabSz="379475">
              <a:spcBef>
                <a:spcPts val="2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988">
                <a:solidFill>
                  <a:srgbClr val="FFFFFF"/>
                </a:solidFill>
              </a:rPr>
              <a:t>Treib regelmäßig Sport, anstatt stundenlang am Computer zu sitzen!</a:t>
            </a:r>
            <a:endParaRPr sz="2988">
              <a:solidFill>
                <a:srgbClr val="FFFFFF"/>
              </a:solidFill>
            </a:endParaRPr>
          </a:p>
          <a:p>
            <a:pPr lvl="0" marL="474344" indent="-474344" defTabSz="379475">
              <a:spcBef>
                <a:spcPts val="2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988">
                <a:solidFill>
                  <a:srgbClr val="FFFFFF"/>
                </a:solidFill>
              </a:rPr>
              <a:t>Iss frisches Obst und getrocknete Früchte, anstatt ungesunde Süßigkeiten zu naschen!</a:t>
            </a:r>
            <a:endParaRPr sz="2988">
              <a:solidFill>
                <a:srgbClr val="FFFFFF"/>
              </a:solidFill>
            </a:endParaRPr>
          </a:p>
          <a:p>
            <a:pPr lvl="0" marL="474344" indent="-474344" defTabSz="379475">
              <a:spcBef>
                <a:spcPts val="2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988">
                <a:solidFill>
                  <a:srgbClr val="FFFFFF"/>
                </a:solidFill>
              </a:rPr>
              <a:t>Nimm ein Pausenbrot mit, anstatt mittags zur Imbissbude zu gehen!</a:t>
            </a:r>
            <a:endParaRPr sz="2988">
              <a:solidFill>
                <a:srgbClr val="FFFFFF"/>
              </a:solidFill>
            </a:endParaRPr>
          </a:p>
          <a:p>
            <a:pPr lvl="0" marL="474344" indent="-474344" defTabSz="379475">
              <a:spcBef>
                <a:spcPts val="2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988">
                <a:solidFill>
                  <a:srgbClr val="FFFFFF"/>
                </a:solidFill>
              </a:rPr>
              <a:t>Iss in der Kantine, anstatt Snacks am Automaten zu kaufen!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6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10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1000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1000"/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5" dur="1000"/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6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>
            <p:ph type="title"/>
          </p:nvPr>
        </p:nvSpPr>
        <p:spPr>
          <a:xfrm>
            <a:off x="1270000" y="203200"/>
            <a:ext cx="8401393" cy="2540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Übung 1 S.15 AB</a:t>
            </a:r>
          </a:p>
        </p:txBody>
      </p:sp>
      <p:sp>
        <p:nvSpPr>
          <p:cNvPr id="64" name="Shape 6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400050" indent="-400050" defTabSz="320039">
              <a:spcBef>
                <a:spcPts val="2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20" u="sng">
                <a:solidFill>
                  <a:srgbClr val="FFFFFF"/>
                </a:solidFill>
              </a:rPr>
              <a:t>Die Eltern</a:t>
            </a:r>
            <a:r>
              <a:rPr sz="2520">
                <a:solidFill>
                  <a:srgbClr val="FFFFFF"/>
                </a:solidFill>
              </a:rPr>
              <a:t> </a:t>
            </a:r>
            <a:r>
              <a:rPr sz="2520" u="sng">
                <a:solidFill>
                  <a:srgbClr val="FFFFFF"/>
                </a:solidFill>
              </a:rPr>
              <a:t>rufen</a:t>
            </a:r>
            <a:r>
              <a:rPr sz="2520">
                <a:solidFill>
                  <a:srgbClr val="FFFFFF"/>
                </a:solidFill>
              </a:rPr>
              <a:t> bei der Schule </a:t>
            </a:r>
            <a:r>
              <a:rPr sz="2520" u="sng">
                <a:solidFill>
                  <a:srgbClr val="FFFFFF"/>
                </a:solidFill>
              </a:rPr>
              <a:t>an</a:t>
            </a:r>
            <a:r>
              <a:rPr sz="2520">
                <a:solidFill>
                  <a:srgbClr val="FFFFFF"/>
                </a:solidFill>
              </a:rPr>
              <a:t>, um </a:t>
            </a:r>
            <a:r>
              <a:rPr sz="2520" u="sng">
                <a:solidFill>
                  <a:srgbClr val="FFFFFF"/>
                </a:solidFill>
              </a:rPr>
              <a:t>mit ihren Kindern zu sprechen.</a:t>
            </a:r>
            <a:endParaRPr sz="2520" u="sng">
              <a:solidFill>
                <a:srgbClr val="FFFFFF"/>
              </a:solidFill>
            </a:endParaRPr>
          </a:p>
          <a:p>
            <a:pPr lvl="0" marL="400050" indent="-400050" defTabSz="320039">
              <a:spcBef>
                <a:spcPts val="2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20" u="sng">
                <a:solidFill>
                  <a:srgbClr val="FFFFFF"/>
                </a:solidFill>
              </a:rPr>
              <a:t>Die Trainer</a:t>
            </a:r>
            <a:r>
              <a:rPr sz="2520">
                <a:solidFill>
                  <a:srgbClr val="FFFFFF"/>
                </a:solidFill>
              </a:rPr>
              <a:t> </a:t>
            </a:r>
            <a:r>
              <a:rPr sz="2520" u="sng">
                <a:solidFill>
                  <a:srgbClr val="FFFFFF"/>
                </a:solidFill>
              </a:rPr>
              <a:t>organisieren</a:t>
            </a:r>
            <a:r>
              <a:rPr sz="2520">
                <a:solidFill>
                  <a:srgbClr val="FFFFFF"/>
                </a:solidFill>
              </a:rPr>
              <a:t> für </a:t>
            </a:r>
            <a:r>
              <a:rPr sz="2520" u="sng">
                <a:solidFill>
                  <a:srgbClr val="FFFFFF"/>
                </a:solidFill>
              </a:rPr>
              <a:t>die Jugendlichen</a:t>
            </a:r>
            <a:r>
              <a:rPr sz="2520">
                <a:solidFill>
                  <a:srgbClr val="FFFFFF"/>
                </a:solidFill>
              </a:rPr>
              <a:t> ein großes Turnier, damit sie sich schnell </a:t>
            </a:r>
            <a:r>
              <a:rPr sz="2520" u="sng">
                <a:solidFill>
                  <a:srgbClr val="FFFFFF"/>
                </a:solidFill>
              </a:rPr>
              <a:t>kennen lernen</a:t>
            </a:r>
            <a:r>
              <a:rPr sz="2520">
                <a:solidFill>
                  <a:srgbClr val="FFFFFF"/>
                </a:solidFill>
              </a:rPr>
              <a:t>.</a:t>
            </a:r>
            <a:endParaRPr sz="2520">
              <a:solidFill>
                <a:srgbClr val="FFFFFF"/>
              </a:solidFill>
            </a:endParaRPr>
          </a:p>
          <a:p>
            <a:pPr lvl="0" marL="400050" indent="-400050" defTabSz="320039">
              <a:spcBef>
                <a:spcPts val="2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20" u="sng">
                <a:solidFill>
                  <a:srgbClr val="FFFFFF"/>
                </a:solidFill>
              </a:rPr>
              <a:t>Die Köche</a:t>
            </a:r>
            <a:r>
              <a:rPr sz="2520">
                <a:solidFill>
                  <a:srgbClr val="FFFFFF"/>
                </a:solidFill>
              </a:rPr>
              <a:t> </a:t>
            </a:r>
            <a:r>
              <a:rPr sz="2520" u="sng">
                <a:solidFill>
                  <a:srgbClr val="FFFFFF"/>
                </a:solidFill>
              </a:rPr>
              <a:t>kochen</a:t>
            </a:r>
            <a:r>
              <a:rPr sz="2520">
                <a:solidFill>
                  <a:srgbClr val="FFFFFF"/>
                </a:solidFill>
              </a:rPr>
              <a:t> für </a:t>
            </a:r>
            <a:r>
              <a:rPr sz="2520" u="sng">
                <a:solidFill>
                  <a:srgbClr val="FFFFFF"/>
                </a:solidFill>
              </a:rPr>
              <a:t>die Sportler</a:t>
            </a:r>
            <a:r>
              <a:rPr sz="2520">
                <a:solidFill>
                  <a:srgbClr val="FFFFFF"/>
                </a:solidFill>
              </a:rPr>
              <a:t> nur gesundes Essen, damit sie fit </a:t>
            </a:r>
            <a:r>
              <a:rPr sz="2520" u="sng">
                <a:solidFill>
                  <a:srgbClr val="FFFFFF"/>
                </a:solidFill>
              </a:rPr>
              <a:t>bleiben</a:t>
            </a:r>
            <a:r>
              <a:rPr sz="2520">
                <a:solidFill>
                  <a:srgbClr val="FFFFFF"/>
                </a:solidFill>
              </a:rPr>
              <a:t>.</a:t>
            </a:r>
            <a:endParaRPr sz="2520">
              <a:solidFill>
                <a:srgbClr val="FFFFFF"/>
              </a:solidFill>
            </a:endParaRPr>
          </a:p>
          <a:p>
            <a:pPr lvl="0" marL="400050" indent="-400050" defTabSz="320039">
              <a:spcBef>
                <a:spcPts val="2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20" u="sng">
                <a:solidFill>
                  <a:srgbClr val="FFFFFF"/>
                </a:solidFill>
              </a:rPr>
              <a:t>Die jungen Sportler</a:t>
            </a:r>
            <a:r>
              <a:rPr sz="2520">
                <a:solidFill>
                  <a:srgbClr val="FFFFFF"/>
                </a:solidFill>
              </a:rPr>
              <a:t> </a:t>
            </a:r>
            <a:r>
              <a:rPr sz="2520" u="sng">
                <a:solidFill>
                  <a:srgbClr val="FFFFFF"/>
                </a:solidFill>
              </a:rPr>
              <a:t>chatten</a:t>
            </a:r>
            <a:r>
              <a:rPr sz="2520">
                <a:solidFill>
                  <a:srgbClr val="FFFFFF"/>
                </a:solidFill>
              </a:rPr>
              <a:t> am Wochenende lange, um </a:t>
            </a:r>
            <a:r>
              <a:rPr sz="2520" u="sng">
                <a:solidFill>
                  <a:srgbClr val="FFFFFF"/>
                </a:solidFill>
              </a:rPr>
              <a:t>den Kontakt mit den Freunden nicht zu verlieren</a:t>
            </a:r>
            <a:r>
              <a:rPr sz="252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65" name="Shape 65"/>
          <p:cNvSpPr/>
          <p:nvPr/>
        </p:nvSpPr>
        <p:spPr>
          <a:xfrm>
            <a:off x="9943202" y="376151"/>
            <a:ext cx="2913862" cy="29138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ADD7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lvl="0">
              <a:defRPr sz="3200">
                <a:solidFill>
                  <a:srgbClr val="282A2F"/>
                </a:solidFill>
              </a:defRPr>
            </a:pPr>
          </a:p>
        </p:txBody>
      </p:sp>
      <p:sp>
        <p:nvSpPr>
          <p:cNvPr id="66" name="Shape 66"/>
          <p:cNvSpPr/>
          <p:nvPr/>
        </p:nvSpPr>
        <p:spPr>
          <a:xfrm>
            <a:off x="10377503" y="1005964"/>
            <a:ext cx="2045261" cy="13154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282A2F"/>
                </a:solidFill>
              </a:rPr>
              <a:t>1 ou</a:t>
            </a:r>
            <a:endParaRPr sz="3200">
              <a:solidFill>
                <a:srgbClr val="282A2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282A2F"/>
                </a:solidFill>
              </a:rPr>
              <a:t>2 sujets?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8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(right)" transition="in">
                                      <p:cBhvr>
                                        <p:cTn id="7" dur="1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6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1000"/>
                                        <p:tgtEl>
                                          <p:spTgt spid="6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10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1000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5" dur="1000"/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0" dur="1000"/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5" grpId="1"/>
      <p:bldP build="p" bldLvl="5" animBg="1" rev="0" advAuto="0" spid="64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>
            <p:ph type="title"/>
          </p:nvPr>
        </p:nvSpPr>
        <p:spPr>
          <a:xfrm>
            <a:off x="1270000" y="203200"/>
            <a:ext cx="6071493" cy="2540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Übung 2 </a:t>
            </a:r>
            <a:endParaRPr sz="720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S.15 AB</a:t>
            </a:r>
          </a:p>
        </p:txBody>
      </p:sp>
      <p:sp>
        <p:nvSpPr>
          <p:cNvPr id="69" name="Shape 6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360045" indent="-360045" defTabSz="288036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268">
                <a:solidFill>
                  <a:srgbClr val="FFFFFF"/>
                </a:solidFill>
              </a:rPr>
              <a:t>...du willst nicht </a:t>
            </a:r>
            <a:r>
              <a:rPr sz="2268" u="sng">
                <a:solidFill>
                  <a:srgbClr val="FFFFFF"/>
                </a:solidFill>
              </a:rPr>
              <a:t>auf</a:t>
            </a:r>
            <a:r>
              <a:rPr sz="2268">
                <a:solidFill>
                  <a:srgbClr val="FFFFFF"/>
                </a:solidFill>
              </a:rPr>
              <a:t> eine solide schulische Ausbildung </a:t>
            </a:r>
            <a:r>
              <a:rPr sz="2268" u="sng">
                <a:solidFill>
                  <a:srgbClr val="FFFFFF"/>
                </a:solidFill>
              </a:rPr>
              <a:t>verzichten</a:t>
            </a:r>
            <a:r>
              <a:rPr sz="2268">
                <a:solidFill>
                  <a:srgbClr val="FFFFFF"/>
                </a:solidFill>
              </a:rPr>
              <a:t>?</a:t>
            </a:r>
            <a:endParaRPr sz="2268">
              <a:solidFill>
                <a:srgbClr val="FFFFFF"/>
              </a:solidFill>
            </a:endParaRPr>
          </a:p>
          <a:p>
            <a:pPr lvl="0" marL="360045" indent="-360045" defTabSz="288036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268">
                <a:solidFill>
                  <a:srgbClr val="FFFFFF"/>
                </a:solidFill>
              </a:rPr>
              <a:t>Dann solltest du dich </a:t>
            </a:r>
            <a:r>
              <a:rPr sz="2268" u="sng">
                <a:solidFill>
                  <a:srgbClr val="FFFFFF"/>
                </a:solidFill>
              </a:rPr>
              <a:t>um</a:t>
            </a:r>
            <a:r>
              <a:rPr sz="2268">
                <a:solidFill>
                  <a:srgbClr val="FFFFFF"/>
                </a:solidFill>
              </a:rPr>
              <a:t> einen Platz ... </a:t>
            </a:r>
            <a:r>
              <a:rPr sz="2268" u="sng">
                <a:solidFill>
                  <a:srgbClr val="FFFFFF"/>
                </a:solidFill>
              </a:rPr>
              <a:t>bewerben</a:t>
            </a:r>
            <a:r>
              <a:rPr sz="2268">
                <a:solidFill>
                  <a:srgbClr val="FFFFFF"/>
                </a:solidFill>
              </a:rPr>
              <a:t>!</a:t>
            </a:r>
            <a:endParaRPr sz="2268">
              <a:solidFill>
                <a:srgbClr val="FFFFFF"/>
              </a:solidFill>
            </a:endParaRPr>
          </a:p>
          <a:p>
            <a:pPr lvl="0" marL="360045" indent="-360045" defTabSz="288036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268">
                <a:solidFill>
                  <a:srgbClr val="FFFFFF"/>
                </a:solidFill>
              </a:rPr>
              <a:t>Außerdem </a:t>
            </a:r>
            <a:r>
              <a:rPr sz="2268" u="sng">
                <a:solidFill>
                  <a:srgbClr val="FFFFFF"/>
                </a:solidFill>
              </a:rPr>
              <a:t>verfügt</a:t>
            </a:r>
            <a:r>
              <a:rPr sz="2268">
                <a:solidFill>
                  <a:srgbClr val="FFFFFF"/>
                </a:solidFill>
              </a:rPr>
              <a:t> unsere Schule </a:t>
            </a:r>
            <a:r>
              <a:rPr sz="2268" u="sng">
                <a:solidFill>
                  <a:srgbClr val="FFFFFF"/>
                </a:solidFill>
              </a:rPr>
              <a:t>über</a:t>
            </a:r>
            <a:r>
              <a:rPr sz="2268">
                <a:solidFill>
                  <a:srgbClr val="FFFFFF"/>
                </a:solidFill>
              </a:rPr>
              <a:t>  3 Schwimmbecken...</a:t>
            </a:r>
            <a:endParaRPr sz="2268">
              <a:solidFill>
                <a:srgbClr val="FFFFFF"/>
              </a:solidFill>
            </a:endParaRPr>
          </a:p>
          <a:p>
            <a:pPr lvl="0" marL="360045" indent="-360045" defTabSz="288036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268">
                <a:solidFill>
                  <a:srgbClr val="FFFFFF"/>
                </a:solidFill>
              </a:rPr>
              <a:t>Unser Team wird... </a:t>
            </a:r>
            <a:r>
              <a:rPr sz="2268" u="sng">
                <a:solidFill>
                  <a:srgbClr val="FFFFFF"/>
                </a:solidFill>
              </a:rPr>
              <a:t>auf</a:t>
            </a:r>
            <a:r>
              <a:rPr sz="2268">
                <a:solidFill>
                  <a:srgbClr val="FFFFFF"/>
                </a:solidFill>
              </a:rPr>
              <a:t> deine Fragen </a:t>
            </a:r>
            <a:r>
              <a:rPr sz="2268" u="sng">
                <a:solidFill>
                  <a:srgbClr val="FFFFFF"/>
                </a:solidFill>
              </a:rPr>
              <a:t>antworten</a:t>
            </a:r>
            <a:r>
              <a:rPr sz="2268">
                <a:solidFill>
                  <a:srgbClr val="FFFFFF"/>
                </a:solidFill>
              </a:rPr>
              <a:t>!</a:t>
            </a:r>
            <a:endParaRPr sz="2268">
              <a:solidFill>
                <a:srgbClr val="FFFFFF"/>
              </a:solidFill>
            </a:endParaRPr>
          </a:p>
          <a:p>
            <a:pPr lvl="0" marL="360045" indent="-360045" defTabSz="288036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268">
                <a:solidFill>
                  <a:srgbClr val="FFFFFF"/>
                </a:solidFill>
              </a:rPr>
              <a:t>Wir </a:t>
            </a:r>
            <a:r>
              <a:rPr sz="2268" u="sng">
                <a:solidFill>
                  <a:srgbClr val="FFFFFF"/>
                </a:solidFill>
              </a:rPr>
              <a:t>freuen</a:t>
            </a:r>
            <a:r>
              <a:rPr sz="2268">
                <a:solidFill>
                  <a:srgbClr val="FFFFFF"/>
                </a:solidFill>
              </a:rPr>
              <a:t> uns </a:t>
            </a:r>
            <a:r>
              <a:rPr sz="2268" u="sng">
                <a:solidFill>
                  <a:srgbClr val="FFFFFF"/>
                </a:solidFill>
              </a:rPr>
              <a:t>auf</a:t>
            </a:r>
            <a:r>
              <a:rPr sz="2268">
                <a:solidFill>
                  <a:srgbClr val="FFFFFF"/>
                </a:solidFill>
              </a:rPr>
              <a:t> deinen Besuch!</a:t>
            </a:r>
            <a:endParaRPr sz="2268">
              <a:solidFill>
                <a:srgbClr val="FFFFFF"/>
              </a:solidFill>
            </a:endParaRPr>
          </a:p>
          <a:p>
            <a:pPr lvl="0" marL="360045" indent="-360045" defTabSz="288036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268" u="sng">
                <a:solidFill>
                  <a:srgbClr val="FFFFFF"/>
                </a:solidFill>
              </a:rPr>
              <a:t>Machen</a:t>
            </a:r>
            <a:r>
              <a:rPr sz="2268">
                <a:solidFill>
                  <a:srgbClr val="FFFFFF"/>
                </a:solidFill>
              </a:rPr>
              <a:t> Sie sich keine Sorgen </a:t>
            </a:r>
            <a:r>
              <a:rPr sz="2268" u="sng">
                <a:solidFill>
                  <a:srgbClr val="FFFFFF"/>
                </a:solidFill>
              </a:rPr>
              <a:t>um</a:t>
            </a:r>
            <a:r>
              <a:rPr sz="2268">
                <a:solidFill>
                  <a:srgbClr val="FFFFFF"/>
                </a:solidFill>
              </a:rPr>
              <a:t> ihr Kind.</a:t>
            </a:r>
            <a:endParaRPr sz="2268">
              <a:solidFill>
                <a:srgbClr val="FFFFFF"/>
              </a:solidFill>
            </a:endParaRPr>
          </a:p>
          <a:p>
            <a:pPr lvl="0" marL="360045" indent="-360045" defTabSz="288036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268">
                <a:solidFill>
                  <a:srgbClr val="FFFFFF"/>
                </a:solidFill>
              </a:rPr>
              <a:t>Alle... </a:t>
            </a:r>
            <a:r>
              <a:rPr sz="2268" u="sng">
                <a:solidFill>
                  <a:srgbClr val="FFFFFF"/>
                </a:solidFill>
              </a:rPr>
              <a:t>gewöhnen</a:t>
            </a:r>
            <a:r>
              <a:rPr sz="2268">
                <a:solidFill>
                  <a:srgbClr val="FFFFFF"/>
                </a:solidFill>
              </a:rPr>
              <a:t> sich schnell </a:t>
            </a:r>
            <a:r>
              <a:rPr sz="2268" u="sng">
                <a:solidFill>
                  <a:srgbClr val="FFFFFF"/>
                </a:solidFill>
              </a:rPr>
              <a:t>an</a:t>
            </a:r>
            <a:r>
              <a:rPr sz="2268">
                <a:solidFill>
                  <a:srgbClr val="FFFFFF"/>
                </a:solidFill>
              </a:rPr>
              <a:t> den neuen Lebensrhythmus!</a:t>
            </a:r>
          </a:p>
        </p:txBody>
      </p:sp>
      <p:sp>
        <p:nvSpPr>
          <p:cNvPr id="70" name="Shape 70"/>
          <p:cNvSpPr/>
          <p:nvPr/>
        </p:nvSpPr>
        <p:spPr>
          <a:xfrm>
            <a:off x="8930531" y="254327"/>
            <a:ext cx="3892267" cy="2323774"/>
          </a:xfrm>
          <a:prstGeom prst="rect">
            <a:avLst/>
          </a:prstGeom>
          <a:solidFill>
            <a:srgbClr val="FADD7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lvl="0">
              <a:defRPr sz="3200">
                <a:solidFill>
                  <a:srgbClr val="282A2F"/>
                </a:solidFill>
              </a:defRPr>
            </a:pPr>
          </a:p>
        </p:txBody>
      </p:sp>
      <p:sp>
        <p:nvSpPr>
          <p:cNvPr id="71" name="Shape 71"/>
          <p:cNvSpPr/>
          <p:nvPr/>
        </p:nvSpPr>
        <p:spPr>
          <a:xfrm>
            <a:off x="9426264" y="274777"/>
            <a:ext cx="3106392" cy="1925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282A2F"/>
                </a:solidFill>
              </a:rPr>
              <a:t>VB suivis</a:t>
            </a:r>
            <a:endParaRPr sz="3200">
              <a:solidFill>
                <a:srgbClr val="282A2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282A2F"/>
                </a:solidFill>
              </a:rPr>
              <a:t>d'une</a:t>
            </a:r>
            <a:endParaRPr sz="3200">
              <a:solidFill>
                <a:srgbClr val="282A2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282A2F"/>
                </a:solidFill>
              </a:rPr>
              <a:t>préposition  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3" dur="1000"/>
                                        <p:tgtEl>
                                          <p:spTgt spid="6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6" dur="10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1" dur="1000"/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6" dur="1000"/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1" dur="1000"/>
                                        <p:tgtEl>
                                          <p:spTgt spid="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6" dur="1000"/>
                                        <p:tgtEl>
                                          <p:spTgt spid="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1" dur="1000"/>
                                        <p:tgtEl>
                                          <p:spTgt spid="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6" dur="1000"/>
                                        <p:tgtEl>
                                          <p:spTgt spid="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0" grpId="1"/>
      <p:bldP build="p" bldLvl="5" animBg="1" rev="0" advAuto="0" spid="69" grpId="2"/>
    </p:bldLst>
  </p:timing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2.jpe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2.jpeg"/></Relationships>

</file>

<file path=ppt/theme/theme1.xml><?xml version="1.0" encoding="utf-8"?>
<a:theme xmlns:a="http://schemas.openxmlformats.org/drawingml/2006/main" xmlns:r="http://schemas.openxmlformats.org/officeDocument/2006/relationships" name="Chalkboard">
  <a:themeElements>
    <a:clrScheme name="Chalkboard">
      <a:dk1>
        <a:srgbClr val="BC00FF"/>
      </a:dk1>
      <a:lt1>
        <a:srgbClr val="FFFFFF"/>
      </a:lt1>
      <a:dk2>
        <a:srgbClr val="51504D"/>
      </a:dk2>
      <a:lt2>
        <a:srgbClr val="CBC8C2"/>
      </a:lt2>
      <a:accent1>
        <a:srgbClr val="71B0E2"/>
      </a:accent1>
      <a:accent2>
        <a:srgbClr val="A8E685"/>
      </a:accent2>
      <a:accent3>
        <a:srgbClr val="FFE181"/>
      </a:accent3>
      <a:accent4>
        <a:srgbClr val="F2A057"/>
      </a:accent4>
      <a:accent5>
        <a:srgbClr val="FF7777"/>
      </a:accent5>
      <a:accent6>
        <a:srgbClr val="D4ABEF"/>
      </a:accent6>
      <a:hlink>
        <a:srgbClr val="0000FF"/>
      </a:hlink>
      <a:folHlink>
        <a:srgbClr val="FF00FF"/>
      </a:folHlink>
    </a:clrScheme>
    <a:fontScheme name="Chalkboard">
      <a:majorFont>
        <a:latin typeface="Chalkduster"/>
        <a:ea typeface="Chalkduster"/>
        <a:cs typeface="Chalkduster"/>
      </a:majorFont>
      <a:minorFont>
        <a:latin typeface="Chalkduster"/>
        <a:ea typeface="Chalkduster"/>
        <a:cs typeface="Chalkduster"/>
      </a:minorFont>
    </a:fontScheme>
    <a:fmtScheme name="Chalkbo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63500" dist="0" dir="162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63500" dist="25400" dir="2700000">
                <a:srgbClr val="000000">
                  <a:alpha val="70000"/>
                </a:srgbClr>
              </a:outerShdw>
            </a:effectLst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>
          <a:noFill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Chalkboard">
  <a:themeElements>
    <a:clrScheme name="Chalkboard">
      <a:dk1>
        <a:srgbClr val="000000"/>
      </a:dk1>
      <a:lt1>
        <a:srgbClr val="FFFFFF"/>
      </a:lt1>
      <a:dk2>
        <a:srgbClr val="51504D"/>
      </a:dk2>
      <a:lt2>
        <a:srgbClr val="CBC8C2"/>
      </a:lt2>
      <a:accent1>
        <a:srgbClr val="71B0E2"/>
      </a:accent1>
      <a:accent2>
        <a:srgbClr val="A8E685"/>
      </a:accent2>
      <a:accent3>
        <a:srgbClr val="FFE181"/>
      </a:accent3>
      <a:accent4>
        <a:srgbClr val="F2A057"/>
      </a:accent4>
      <a:accent5>
        <a:srgbClr val="FF7777"/>
      </a:accent5>
      <a:accent6>
        <a:srgbClr val="D4ABEF"/>
      </a:accent6>
      <a:hlink>
        <a:srgbClr val="0000FF"/>
      </a:hlink>
      <a:folHlink>
        <a:srgbClr val="FF00FF"/>
      </a:folHlink>
    </a:clrScheme>
    <a:fontScheme name="Chalkboard">
      <a:majorFont>
        <a:latin typeface="Chalkduster"/>
        <a:ea typeface="Chalkduster"/>
        <a:cs typeface="Chalkduster"/>
      </a:majorFont>
      <a:minorFont>
        <a:latin typeface="Chalkduster"/>
        <a:ea typeface="Chalkduster"/>
        <a:cs typeface="Chalkduster"/>
      </a:minorFont>
    </a:fontScheme>
    <a:fmtScheme name="Chalkbo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63500" dist="0" dir="162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63500" dist="25400" dir="2700000">
                <a:srgbClr val="000000">
                  <a:alpha val="70000"/>
                </a:srgbClr>
              </a:outerShdw>
            </a:effectLst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>
          <a:noFill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