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1C55-7B6B-4962-A048-4FD458EFFACA}" type="datetimeFigureOut">
              <a:rPr lang="fr-FR" smtClean="0"/>
              <a:t>24/04/2014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D041-964B-41FC-9C5D-719C8F4533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12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1C55-7B6B-4962-A048-4FD458EFFACA}" type="datetimeFigureOut">
              <a:rPr lang="fr-FR" smtClean="0"/>
              <a:t>24/04/2014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D041-964B-41FC-9C5D-719C8F4533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32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1C55-7B6B-4962-A048-4FD458EFFACA}" type="datetimeFigureOut">
              <a:rPr lang="fr-FR" smtClean="0"/>
              <a:t>24/04/2014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D041-964B-41FC-9C5D-719C8F4533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04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1C55-7B6B-4962-A048-4FD458EFFACA}" type="datetimeFigureOut">
              <a:rPr lang="fr-FR" smtClean="0"/>
              <a:t>24/04/2014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D041-964B-41FC-9C5D-719C8F4533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8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1C55-7B6B-4962-A048-4FD458EFFACA}" type="datetimeFigureOut">
              <a:rPr lang="fr-FR" smtClean="0"/>
              <a:t>24/04/2014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D041-964B-41FC-9C5D-719C8F4533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99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1C55-7B6B-4962-A048-4FD458EFFACA}" type="datetimeFigureOut">
              <a:rPr lang="fr-FR" smtClean="0"/>
              <a:t>24/04/2014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D041-964B-41FC-9C5D-719C8F4533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93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1C55-7B6B-4962-A048-4FD458EFFACA}" type="datetimeFigureOut">
              <a:rPr lang="fr-FR" smtClean="0"/>
              <a:t>24/04/2014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D041-964B-41FC-9C5D-719C8F4533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4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1C55-7B6B-4962-A048-4FD458EFFACA}" type="datetimeFigureOut">
              <a:rPr lang="fr-FR" smtClean="0"/>
              <a:t>24/04/2014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D041-964B-41FC-9C5D-719C8F4533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144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1C55-7B6B-4962-A048-4FD458EFFACA}" type="datetimeFigureOut">
              <a:rPr lang="fr-FR" smtClean="0"/>
              <a:t>24/04/2014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D041-964B-41FC-9C5D-719C8F4533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24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1C55-7B6B-4962-A048-4FD458EFFACA}" type="datetimeFigureOut">
              <a:rPr lang="fr-FR" smtClean="0"/>
              <a:t>24/04/2014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D041-964B-41FC-9C5D-719C8F4533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41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1C55-7B6B-4962-A048-4FD458EFFACA}" type="datetimeFigureOut">
              <a:rPr lang="fr-FR" smtClean="0"/>
              <a:t>24/04/2014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D041-964B-41FC-9C5D-719C8F4533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94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91C55-7B6B-4962-A048-4FD458EFFACA}" type="datetimeFigureOut">
              <a:rPr lang="fr-FR" smtClean="0"/>
              <a:t>24/04/2014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5D041-964B-41FC-9C5D-719C8F4533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18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95211" y="270107"/>
            <a:ext cx="9144000" cy="88267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Die </a:t>
            </a:r>
            <a:r>
              <a:rPr lang="fr-FR" dirty="0" err="1" smtClean="0"/>
              <a:t>Bildungsmesse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92" y="1152780"/>
            <a:ext cx="6672008" cy="54524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594761" y="850006"/>
            <a:ext cx="2768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/>
              <a:t>Wann</a:t>
            </a:r>
            <a:r>
              <a:rPr lang="fr-FR" sz="2000" dirty="0" smtClean="0"/>
              <a:t> </a:t>
            </a:r>
            <a:r>
              <a:rPr lang="fr-FR" sz="2000" dirty="0" err="1" smtClean="0"/>
              <a:t>ist</a:t>
            </a:r>
            <a:r>
              <a:rPr lang="fr-FR" sz="2000" dirty="0" smtClean="0"/>
              <a:t> die </a:t>
            </a:r>
            <a:r>
              <a:rPr lang="fr-FR" sz="2000" dirty="0" err="1" smtClean="0"/>
              <a:t>Bildungsmesse</a:t>
            </a:r>
            <a:r>
              <a:rPr lang="fr-FR" sz="2000" dirty="0" smtClean="0"/>
              <a:t>? </a:t>
            </a:r>
            <a:endParaRPr lang="fr-FR" sz="2000" dirty="0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7997780" y="1056068"/>
            <a:ext cx="1596981" cy="334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à coins arrondis 7"/>
          <p:cNvSpPr/>
          <p:nvPr/>
        </p:nvSpPr>
        <p:spPr>
          <a:xfrm>
            <a:off x="7340958" y="1442434"/>
            <a:ext cx="927279" cy="29024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15910" y="2691685"/>
            <a:ext cx="2176529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 smtClean="0"/>
              <a:t>Hier </a:t>
            </a:r>
            <a:r>
              <a:rPr lang="fr-FR" dirty="0" err="1" smtClean="0"/>
              <a:t>kann</a:t>
            </a:r>
            <a:r>
              <a:rPr lang="fr-FR" dirty="0" smtClean="0"/>
              <a:t> man Infos </a:t>
            </a:r>
            <a:r>
              <a:rPr lang="fr-FR" dirty="0" err="1" smtClean="0"/>
              <a:t>über</a:t>
            </a:r>
            <a:r>
              <a:rPr lang="fr-FR" dirty="0" smtClean="0"/>
              <a:t> ………  Branche </a:t>
            </a:r>
            <a:r>
              <a:rPr lang="fr-FR" dirty="0" err="1" smtClean="0"/>
              <a:t>haben</a:t>
            </a:r>
            <a:r>
              <a:rPr lang="fr-FR" dirty="0" smtClean="0"/>
              <a:t>. </a:t>
            </a:r>
          </a:p>
          <a:p>
            <a:pPr>
              <a:lnSpc>
                <a:spcPct val="150000"/>
              </a:lnSpc>
            </a:pPr>
            <a:endParaRPr lang="fr-F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 err="1" smtClean="0"/>
              <a:t>Und</a:t>
            </a:r>
            <a:r>
              <a:rPr lang="fr-FR" dirty="0" smtClean="0"/>
              <a:t> welche </a:t>
            </a:r>
            <a:r>
              <a:rPr lang="fr-FR" dirty="0" err="1" smtClean="0"/>
              <a:t>noch</a:t>
            </a:r>
            <a:r>
              <a:rPr lang="fr-FR" dirty="0" smtClean="0"/>
              <a:t>? 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078828" y="2163651"/>
            <a:ext cx="1403797" cy="24469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7250806" y="2923504"/>
            <a:ext cx="1545464" cy="45076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06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73" y="447"/>
            <a:ext cx="7534892" cy="6157594"/>
          </a:xfrm>
        </p:spPr>
      </p:pic>
      <p:sp>
        <p:nvSpPr>
          <p:cNvPr id="6" name="ZoneTexte 5"/>
          <p:cNvSpPr txBox="1"/>
          <p:nvPr/>
        </p:nvSpPr>
        <p:spPr>
          <a:xfrm>
            <a:off x="90152" y="1983346"/>
            <a:ext cx="199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Hier </a:t>
            </a:r>
            <a:r>
              <a:rPr lang="fr-FR" dirty="0" err="1" smtClean="0"/>
              <a:t>ist</a:t>
            </a:r>
            <a:r>
              <a:rPr lang="fr-FR" dirty="0" smtClean="0"/>
              <a:t> Barbara !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28789" y="2756079"/>
            <a:ext cx="1957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Hier </a:t>
            </a:r>
            <a:r>
              <a:rPr lang="fr-FR" dirty="0" err="1" smtClean="0"/>
              <a:t>ist</a:t>
            </a:r>
            <a:r>
              <a:rPr lang="fr-FR" dirty="0" smtClean="0"/>
              <a:t> Mia. </a:t>
            </a:r>
            <a:r>
              <a:rPr lang="fr-FR" dirty="0" err="1" smtClean="0"/>
              <a:t>Sie</a:t>
            </a:r>
            <a:r>
              <a:rPr lang="fr-FR" dirty="0" smtClean="0"/>
              <a:t> </a:t>
            </a:r>
            <a:r>
              <a:rPr lang="fr-FR" dirty="0" err="1" smtClean="0"/>
              <a:t>ist</a:t>
            </a:r>
            <a:r>
              <a:rPr lang="fr-FR" dirty="0" smtClean="0"/>
              <a:t> </a:t>
            </a:r>
            <a:r>
              <a:rPr lang="fr-FR" dirty="0" err="1" smtClean="0"/>
              <a:t>Barbaras</a:t>
            </a:r>
            <a:r>
              <a:rPr lang="fr-FR" dirty="0" smtClean="0"/>
              <a:t> Cousine!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28789" y="3992451"/>
            <a:ext cx="2098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Hier </a:t>
            </a:r>
            <a:r>
              <a:rPr lang="fr-FR" dirty="0" err="1" smtClean="0"/>
              <a:t>ist</a:t>
            </a:r>
            <a:r>
              <a:rPr lang="fr-FR" dirty="0" smtClean="0"/>
              <a:t> </a:t>
            </a:r>
            <a:r>
              <a:rPr lang="fr-FR" dirty="0" err="1" smtClean="0"/>
              <a:t>Herr</a:t>
            </a:r>
            <a:r>
              <a:rPr lang="fr-FR" dirty="0" smtClean="0"/>
              <a:t> </a:t>
            </a:r>
            <a:r>
              <a:rPr lang="fr-FR" dirty="0" err="1" smtClean="0"/>
              <a:t>Göller</a:t>
            </a:r>
            <a:r>
              <a:rPr lang="fr-FR" dirty="0" smtClean="0"/>
              <a:t>:</a:t>
            </a:r>
          </a:p>
          <a:p>
            <a:r>
              <a:rPr lang="fr-FR" dirty="0" smtClean="0"/>
              <a:t>Er </a:t>
            </a:r>
            <a:r>
              <a:rPr lang="fr-FR" dirty="0" err="1" smtClean="0"/>
              <a:t>ist</a:t>
            </a:r>
            <a:r>
              <a:rPr lang="fr-FR" dirty="0" smtClean="0"/>
              <a:t> </a:t>
            </a:r>
            <a:r>
              <a:rPr lang="fr-FR" dirty="0" err="1" smtClean="0"/>
              <a:t>Mias</a:t>
            </a:r>
            <a:r>
              <a:rPr lang="fr-FR" dirty="0" smtClean="0"/>
              <a:t> Vater!</a:t>
            </a:r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7060792" y="4029170"/>
            <a:ext cx="329598" cy="3942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253988" y="4177515"/>
            <a:ext cx="277332" cy="4612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599205" y="4117601"/>
            <a:ext cx="399245" cy="3960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9617865" y="154547"/>
            <a:ext cx="2570731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000" dirty="0" err="1" smtClean="0"/>
              <a:t>Wie</a:t>
            </a:r>
            <a:r>
              <a:rPr lang="fr-FR" sz="2000" dirty="0" smtClean="0"/>
              <a:t> </a:t>
            </a:r>
            <a:r>
              <a:rPr lang="fr-FR" sz="2000" dirty="0" err="1" smtClean="0"/>
              <a:t>ist</a:t>
            </a:r>
            <a:r>
              <a:rPr lang="fr-FR" sz="2000" dirty="0" smtClean="0"/>
              <a:t> Mia?</a:t>
            </a:r>
            <a:endParaRPr lang="fr-FR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i="1" dirty="0" err="1" smtClean="0"/>
              <a:t>ratlos</a:t>
            </a:r>
            <a:r>
              <a:rPr lang="fr-FR" i="1" dirty="0" smtClean="0"/>
              <a:t>: perplexe</a:t>
            </a:r>
          </a:p>
          <a:p>
            <a:pPr>
              <a:lnSpc>
                <a:spcPct val="150000"/>
              </a:lnSpc>
            </a:pPr>
            <a:endParaRPr lang="fr-FR" i="1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000" dirty="0" err="1" smtClean="0"/>
              <a:t>Was</a:t>
            </a:r>
            <a:r>
              <a:rPr lang="fr-FR" sz="2000" dirty="0" smtClean="0"/>
              <a:t> </a:t>
            </a:r>
            <a:r>
              <a:rPr lang="fr-FR" sz="2000" dirty="0" err="1" smtClean="0"/>
              <a:t>ist</a:t>
            </a:r>
            <a:r>
              <a:rPr lang="fr-FR" sz="2000" dirty="0" smtClean="0"/>
              <a:t> </a:t>
            </a:r>
            <a:r>
              <a:rPr lang="fr-FR" sz="2000" dirty="0" err="1" smtClean="0"/>
              <a:t>Mias</a:t>
            </a:r>
            <a:r>
              <a:rPr lang="fr-FR" sz="2000" dirty="0" smtClean="0"/>
              <a:t> </a:t>
            </a:r>
            <a:r>
              <a:rPr lang="fr-FR" sz="2000" dirty="0" err="1" smtClean="0"/>
              <a:t>Problem</a:t>
            </a:r>
            <a:r>
              <a:rPr lang="fr-FR" sz="2000" dirty="0" smtClean="0"/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i="1" dirty="0" err="1"/>
              <a:t>z</a:t>
            </a:r>
            <a:r>
              <a:rPr lang="fr-FR" i="1" dirty="0" err="1" smtClean="0"/>
              <a:t>u</a:t>
            </a:r>
            <a:r>
              <a:rPr lang="fr-FR" i="1" dirty="0" smtClean="0"/>
              <a:t> </a:t>
            </a:r>
            <a:r>
              <a:rPr lang="fr-FR" i="1" dirty="0" err="1" smtClean="0"/>
              <a:t>viele</a:t>
            </a:r>
            <a:r>
              <a:rPr lang="fr-FR" i="1" dirty="0" smtClean="0"/>
              <a:t> </a:t>
            </a:r>
            <a:r>
              <a:rPr lang="fr-FR" i="1" dirty="0" err="1" smtClean="0"/>
              <a:t>Informationen</a:t>
            </a:r>
            <a:r>
              <a:rPr lang="fr-FR" i="1" dirty="0" smtClean="0"/>
              <a:t> </a:t>
            </a:r>
            <a:r>
              <a:rPr lang="fr-FR" i="1" dirty="0" err="1" smtClean="0"/>
              <a:t>haben</a:t>
            </a:r>
            <a:endParaRPr lang="fr-FR" i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i="1" dirty="0" smtClean="0"/>
              <a:t>Infos:  </a:t>
            </a:r>
            <a:r>
              <a:rPr lang="fr-FR" i="1" dirty="0" err="1" smtClean="0"/>
              <a:t>nicht</a:t>
            </a:r>
            <a:r>
              <a:rPr lang="fr-FR" i="1" dirty="0" smtClean="0"/>
              <a:t> </a:t>
            </a:r>
            <a:r>
              <a:rPr lang="fr-FR" i="1" dirty="0" err="1" smtClean="0"/>
              <a:t>klar</a:t>
            </a:r>
            <a:endParaRPr lang="fr-FR" i="1" dirty="0"/>
          </a:p>
          <a:p>
            <a:pPr>
              <a:lnSpc>
                <a:spcPct val="150000"/>
              </a:lnSpc>
            </a:pPr>
            <a:endParaRPr lang="fr-FR" i="1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000" dirty="0" err="1" smtClean="0"/>
              <a:t>Was</a:t>
            </a:r>
            <a:r>
              <a:rPr lang="fr-FR" sz="2000" dirty="0" smtClean="0"/>
              <a:t> </a:t>
            </a:r>
            <a:r>
              <a:rPr lang="fr-FR" sz="2000" dirty="0" err="1" smtClean="0"/>
              <a:t>hat</a:t>
            </a:r>
            <a:r>
              <a:rPr lang="fr-FR" sz="2000" dirty="0" smtClean="0"/>
              <a:t> </a:t>
            </a:r>
            <a:r>
              <a:rPr lang="fr-FR" sz="2000" dirty="0" err="1" smtClean="0"/>
              <a:t>sie</a:t>
            </a:r>
            <a:r>
              <a:rPr lang="fr-FR" sz="2000" dirty="0" smtClean="0"/>
              <a:t> in der Hand?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i="1" dirty="0" smtClean="0"/>
              <a:t>Der </a:t>
            </a:r>
            <a:r>
              <a:rPr lang="fr-FR" i="1" dirty="0" err="1" smtClean="0"/>
              <a:t>Neigungstest</a:t>
            </a:r>
            <a:r>
              <a:rPr lang="fr-FR" i="1" dirty="0" smtClean="0"/>
              <a:t> = der </a:t>
            </a:r>
            <a:r>
              <a:rPr lang="fr-FR" i="1" dirty="0" err="1" smtClean="0"/>
              <a:t>Kompetenztest</a:t>
            </a:r>
            <a:endParaRPr lang="fr-FR" i="1" dirty="0" smtClean="0"/>
          </a:p>
        </p:txBody>
      </p:sp>
      <p:sp>
        <p:nvSpPr>
          <p:cNvPr id="16" name="ZoneTexte 15"/>
          <p:cNvSpPr txBox="1"/>
          <p:nvPr/>
        </p:nvSpPr>
        <p:spPr>
          <a:xfrm>
            <a:off x="502276" y="6239263"/>
            <a:ext cx="90152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smtClean="0">
                <a:solidFill>
                  <a:srgbClr val="00B0F0"/>
                </a:solidFill>
              </a:rPr>
              <a:t>Welche </a:t>
            </a:r>
            <a:r>
              <a:rPr lang="fr-FR" sz="2600" dirty="0" err="1" smtClean="0">
                <a:solidFill>
                  <a:srgbClr val="00B0F0"/>
                </a:solidFill>
              </a:rPr>
              <a:t>Ratschläge</a:t>
            </a:r>
            <a:r>
              <a:rPr lang="fr-FR" sz="2600" dirty="0" smtClean="0">
                <a:solidFill>
                  <a:srgbClr val="00B0F0"/>
                </a:solidFill>
              </a:rPr>
              <a:t> </a:t>
            </a:r>
            <a:r>
              <a:rPr lang="fr-FR" sz="2600" dirty="0" err="1" smtClean="0">
                <a:solidFill>
                  <a:srgbClr val="00B0F0"/>
                </a:solidFill>
              </a:rPr>
              <a:t>kannst</a:t>
            </a:r>
            <a:r>
              <a:rPr lang="fr-FR" sz="2600" dirty="0" smtClean="0">
                <a:solidFill>
                  <a:srgbClr val="00B0F0"/>
                </a:solidFill>
              </a:rPr>
              <a:t> du Mia </a:t>
            </a:r>
            <a:r>
              <a:rPr lang="fr-FR" sz="2600" dirty="0" err="1" smtClean="0">
                <a:solidFill>
                  <a:srgbClr val="00B0F0"/>
                </a:solidFill>
              </a:rPr>
              <a:t>geben</a:t>
            </a:r>
            <a:r>
              <a:rPr lang="fr-FR" sz="2600" dirty="0" smtClean="0">
                <a:solidFill>
                  <a:srgbClr val="00B0F0"/>
                </a:solidFill>
              </a:rPr>
              <a:t>? </a:t>
            </a:r>
            <a:endParaRPr lang="fr-FR" sz="2600" dirty="0">
              <a:solidFill>
                <a:srgbClr val="00B0F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7843234" y="4177515"/>
            <a:ext cx="334851" cy="6134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98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 animBg="1"/>
      <p:bldP spid="12" grpId="0" animBg="1"/>
      <p:bldP spid="13" grpId="0" animBg="1"/>
      <p:bldP spid="16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4" y="244698"/>
            <a:ext cx="6949962" cy="5679583"/>
          </a:xfrm>
        </p:spPr>
      </p:pic>
      <p:cxnSp>
        <p:nvCxnSpPr>
          <p:cNvPr id="8" name="Connecteur droit avec flèche 7"/>
          <p:cNvCxnSpPr/>
          <p:nvPr/>
        </p:nvCxnSpPr>
        <p:spPr>
          <a:xfrm flipH="1">
            <a:off x="6743899" y="558984"/>
            <a:ext cx="1910702" cy="1648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8667481" y="324050"/>
            <a:ext cx="3052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Branche: </a:t>
            </a:r>
            <a:r>
              <a: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LANDWIRTSCHAFT</a:t>
            </a:r>
            <a:endParaRPr lang="fr-F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6181859" y="2500579"/>
            <a:ext cx="1270379" cy="118277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7264757" y="1554761"/>
            <a:ext cx="1043357" cy="1401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8455377" y="888082"/>
            <a:ext cx="30651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Obst</a:t>
            </a:r>
            <a:r>
              <a: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flücken</a:t>
            </a:r>
            <a:r>
              <a: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Pfirsich</a:t>
            </a:r>
            <a:r>
              <a:rPr lang="fr-FR" dirty="0" smtClean="0"/>
              <a:t> </a:t>
            </a:r>
            <a:r>
              <a:rPr lang="fr-FR" sz="1600" i="1" dirty="0" smtClean="0"/>
              <a:t>(pêche)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Pfirsichbäume</a:t>
            </a:r>
            <a:r>
              <a:rPr lang="fr-FR" dirty="0" smtClean="0"/>
              <a:t> </a:t>
            </a:r>
            <a:r>
              <a:rPr lang="fr-FR" sz="1600" i="1" dirty="0" smtClean="0"/>
              <a:t>(pêchers)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H="1" flipV="1">
            <a:off x="6978570" y="4714767"/>
            <a:ext cx="1238151" cy="642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8308114" y="4991024"/>
            <a:ext cx="35481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Was</a:t>
            </a:r>
            <a:r>
              <a: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kann</a:t>
            </a:r>
            <a:r>
              <a: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man </a:t>
            </a:r>
            <a:r>
              <a:rPr lang="fr-FR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</a:t>
            </a:r>
            <a:r>
              <a: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Stand </a:t>
            </a:r>
            <a:r>
              <a:rPr lang="fr-FR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machen</a:t>
            </a:r>
            <a:r>
              <a: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Orangensaft</a:t>
            </a:r>
            <a:r>
              <a:rPr lang="fr-FR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/ </a:t>
            </a:r>
            <a:r>
              <a:rPr lang="fr-FR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Apfelsaft</a:t>
            </a:r>
            <a:r>
              <a:rPr lang="fr-FR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/ </a:t>
            </a:r>
            <a:r>
              <a:rPr lang="fr-FR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Fruchtsaft</a:t>
            </a:r>
            <a:r>
              <a:rPr lang="fr-FR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fr-FR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trinken</a:t>
            </a:r>
            <a:endParaRPr lang="fr-FR" dirty="0" smtClean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Wurst</a:t>
            </a:r>
            <a:r>
              <a:rPr lang="fr-FR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fr-FR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essen</a:t>
            </a:r>
            <a:endParaRPr lang="fr-FR" dirty="0" smtClean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5355464" y="2500579"/>
            <a:ext cx="826395" cy="94022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8058615" y="2327019"/>
            <a:ext cx="40665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Was</a:t>
            </a:r>
            <a:r>
              <a: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kann</a:t>
            </a:r>
            <a:r>
              <a: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man </a:t>
            </a:r>
            <a:r>
              <a:rPr lang="fr-FR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machen</a:t>
            </a:r>
            <a:r>
              <a: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Maschinen</a:t>
            </a:r>
            <a:r>
              <a:rPr lang="fr-FR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fr-FR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bedienen</a:t>
            </a:r>
            <a:endParaRPr lang="fr-FR" dirty="0" smtClean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Mit </a:t>
            </a:r>
            <a:r>
              <a:rPr lang="fr-FR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dem</a:t>
            </a:r>
            <a:r>
              <a:rPr lang="fr-FR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fr-FR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Traktor</a:t>
            </a:r>
            <a:r>
              <a:rPr lang="fr-FR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fr-FR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arbeiten</a:t>
            </a:r>
            <a:endParaRPr lang="fr-FR" dirty="0" smtClean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In der </a:t>
            </a:r>
            <a:r>
              <a:rPr lang="fr-FR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Natur</a:t>
            </a:r>
            <a:r>
              <a:rPr lang="fr-FR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fr-FR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arbeiten</a:t>
            </a:r>
            <a:endParaRPr lang="fr-FR" dirty="0" smtClean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cxnSp>
        <p:nvCxnSpPr>
          <p:cNvPr id="26" name="Connecteur droit avec flèche 25"/>
          <p:cNvCxnSpPr>
            <a:stCxn id="24" idx="1"/>
          </p:cNvCxnSpPr>
          <p:nvPr/>
        </p:nvCxnSpPr>
        <p:spPr>
          <a:xfrm flipH="1" flipV="1">
            <a:off x="5898525" y="3342324"/>
            <a:ext cx="2160090" cy="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à coins arrondis 26"/>
          <p:cNvSpPr/>
          <p:nvPr/>
        </p:nvSpPr>
        <p:spPr>
          <a:xfrm>
            <a:off x="4445893" y="2792534"/>
            <a:ext cx="826395" cy="94022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7791718" y="4290751"/>
            <a:ext cx="406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s</a:t>
            </a:r>
            <a:r>
              <a:rPr lang="fr-FR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ich</a:t>
            </a:r>
            <a:r>
              <a:rPr lang="fr-FR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fr-FR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um</a:t>
            </a:r>
            <a:r>
              <a:rPr lang="fr-FR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fr-FR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Tiere</a:t>
            </a:r>
            <a:r>
              <a:rPr lang="fr-FR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fr-FR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kümmern</a:t>
            </a:r>
            <a:endParaRPr lang="fr-FR" dirty="0" smtClean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cxnSp>
        <p:nvCxnSpPr>
          <p:cNvPr id="32" name="Connecteur droit avec flèche 31"/>
          <p:cNvCxnSpPr>
            <a:stCxn id="30" idx="1"/>
          </p:cNvCxnSpPr>
          <p:nvPr/>
        </p:nvCxnSpPr>
        <p:spPr>
          <a:xfrm flipH="1" flipV="1">
            <a:off x="5087725" y="3470030"/>
            <a:ext cx="2703993" cy="1143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14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6" grpId="0"/>
      <p:bldP spid="23" grpId="0" animBg="1"/>
      <p:bldP spid="27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Wer</a:t>
            </a:r>
            <a:r>
              <a:rPr lang="fr-FR" dirty="0" smtClean="0"/>
              <a:t> </a:t>
            </a:r>
            <a:r>
              <a:rPr lang="fr-FR" dirty="0" err="1" smtClean="0"/>
              <a:t>kann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?  </a:t>
            </a:r>
            <a:r>
              <a:rPr lang="fr-FR" dirty="0" err="1" smtClean="0"/>
              <a:t>Kreuze</a:t>
            </a:r>
            <a:r>
              <a:rPr lang="fr-FR" dirty="0" smtClean="0"/>
              <a:t> an! 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999883"/>
              </p:ext>
            </p:extLst>
          </p:nvPr>
        </p:nvGraphicFramePr>
        <p:xfrm>
          <a:off x="838200" y="1825625"/>
          <a:ext cx="10515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8352"/>
                <a:gridCol w="3039414"/>
                <a:gridCol w="2737834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MIA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BARBARA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gut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kommunizieren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gern</a:t>
                      </a:r>
                      <a:r>
                        <a:rPr lang="fr-FR" dirty="0" smtClean="0"/>
                        <a:t> an der </a:t>
                      </a:r>
                      <a:r>
                        <a:rPr lang="fr-FR" dirty="0" err="1" smtClean="0"/>
                        <a:t>frischen</a:t>
                      </a:r>
                      <a:r>
                        <a:rPr lang="fr-FR" baseline="0" dirty="0" smtClean="0"/>
                        <a:t> Luft sein, die </a:t>
                      </a:r>
                      <a:r>
                        <a:rPr lang="fr-FR" baseline="0" dirty="0" err="1" smtClean="0"/>
                        <a:t>Natur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mögen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gut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zeichnen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gern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Maschinen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bedienen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kreativ</a:t>
                      </a:r>
                      <a:r>
                        <a:rPr lang="fr-FR" dirty="0" smtClean="0"/>
                        <a:t> sein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Fremdsprachen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sprechen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sich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gern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um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Tiere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kümmern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Texte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schreiben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manuell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geschickt</a:t>
                      </a:r>
                      <a:r>
                        <a:rPr lang="fr-FR" baseline="0" dirty="0" smtClean="0"/>
                        <a:t> sein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roix 4"/>
          <p:cNvSpPr/>
          <p:nvPr/>
        </p:nvSpPr>
        <p:spPr>
          <a:xfrm>
            <a:off x="5814810" y="2250214"/>
            <a:ext cx="437882" cy="296214"/>
          </a:xfrm>
          <a:prstGeom prst="pl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Croix 5"/>
          <p:cNvSpPr/>
          <p:nvPr/>
        </p:nvSpPr>
        <p:spPr>
          <a:xfrm>
            <a:off x="9414455" y="3633989"/>
            <a:ext cx="437882" cy="296214"/>
          </a:xfrm>
          <a:prstGeom prst="pl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Croix 6"/>
          <p:cNvSpPr/>
          <p:nvPr/>
        </p:nvSpPr>
        <p:spPr>
          <a:xfrm>
            <a:off x="5814810" y="3955961"/>
            <a:ext cx="437882" cy="296214"/>
          </a:xfrm>
          <a:prstGeom prst="pl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Croix 7"/>
          <p:cNvSpPr/>
          <p:nvPr/>
        </p:nvSpPr>
        <p:spPr>
          <a:xfrm>
            <a:off x="5816957" y="4320862"/>
            <a:ext cx="437882" cy="296214"/>
          </a:xfrm>
          <a:prstGeom prst="pl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Croix 8"/>
          <p:cNvSpPr/>
          <p:nvPr/>
        </p:nvSpPr>
        <p:spPr>
          <a:xfrm>
            <a:off x="9414455" y="4735133"/>
            <a:ext cx="437882" cy="296214"/>
          </a:xfrm>
          <a:prstGeom prst="pl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roix 9"/>
          <p:cNvSpPr/>
          <p:nvPr/>
        </p:nvSpPr>
        <p:spPr>
          <a:xfrm>
            <a:off x="5816957" y="5050665"/>
            <a:ext cx="437882" cy="296214"/>
          </a:xfrm>
          <a:prstGeom prst="pl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Croix 10"/>
          <p:cNvSpPr/>
          <p:nvPr/>
        </p:nvSpPr>
        <p:spPr>
          <a:xfrm>
            <a:off x="9414455" y="5198772"/>
            <a:ext cx="437882" cy="296214"/>
          </a:xfrm>
          <a:prstGeom prst="pl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Croix 11"/>
          <p:cNvSpPr/>
          <p:nvPr/>
        </p:nvSpPr>
        <p:spPr>
          <a:xfrm>
            <a:off x="9414455" y="2768589"/>
            <a:ext cx="437882" cy="296214"/>
          </a:xfrm>
          <a:prstGeom prst="pl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92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Testergebnis</a:t>
            </a:r>
            <a:r>
              <a:rPr lang="fr-FR" dirty="0" smtClean="0"/>
              <a:t> </a:t>
            </a:r>
            <a:r>
              <a:rPr lang="fr-FR" dirty="0" err="1" smtClean="0"/>
              <a:t>für</a:t>
            </a:r>
            <a:r>
              <a:rPr lang="fr-FR" dirty="0" smtClean="0"/>
              <a:t> Mia </a:t>
            </a:r>
            <a:r>
              <a:rPr lang="fr-FR" dirty="0" err="1" smtClean="0"/>
              <a:t>Göller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fr-FR" dirty="0" smtClean="0"/>
              <a:t>Design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fr-FR" dirty="0" err="1" smtClean="0"/>
              <a:t>Wirtschaft</a:t>
            </a:r>
            <a:endParaRPr lang="fr-FR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fr-FR" dirty="0" err="1" smtClean="0"/>
              <a:t>Mehrsprachigen</a:t>
            </a:r>
            <a:r>
              <a:rPr lang="fr-FR" dirty="0" smtClean="0"/>
              <a:t> </a:t>
            </a:r>
            <a:r>
              <a:rPr lang="fr-FR" dirty="0" err="1" smtClean="0"/>
              <a:t>Kommunikation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359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Testergebnis</a:t>
            </a:r>
            <a:r>
              <a:rPr lang="fr-FR" dirty="0" smtClean="0"/>
              <a:t> </a:t>
            </a:r>
            <a:r>
              <a:rPr lang="fr-FR" dirty="0" err="1" smtClean="0"/>
              <a:t>für</a:t>
            </a:r>
            <a:r>
              <a:rPr lang="fr-FR" dirty="0" smtClean="0"/>
              <a:t> Barbara Steiner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fr-FR" dirty="0" err="1" smtClean="0"/>
              <a:t>Tierpflege</a:t>
            </a:r>
            <a:endParaRPr lang="fr-FR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fr-FR" dirty="0" err="1" smtClean="0"/>
              <a:t>Obst</a:t>
            </a:r>
            <a:r>
              <a:rPr lang="fr-FR" dirty="0" smtClean="0"/>
              <a:t> </a:t>
            </a:r>
            <a:r>
              <a:rPr lang="fr-FR" dirty="0" err="1" smtClean="0"/>
              <a:t>und</a:t>
            </a:r>
            <a:r>
              <a:rPr lang="fr-FR" dirty="0" smtClean="0"/>
              <a:t> </a:t>
            </a:r>
            <a:r>
              <a:rPr lang="fr-FR" dirty="0" err="1" smtClean="0"/>
              <a:t>Gemüsebau</a:t>
            </a:r>
            <a:endParaRPr lang="fr-FR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fr-FR" dirty="0" err="1" smtClean="0"/>
              <a:t>Fruchtsafttechnik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72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passt</a:t>
            </a:r>
            <a:r>
              <a:rPr lang="fr-FR" dirty="0" smtClean="0"/>
              <a:t> </a:t>
            </a:r>
            <a:r>
              <a:rPr lang="fr-FR" dirty="0" err="1" smtClean="0"/>
              <a:t>am</a:t>
            </a:r>
            <a:r>
              <a:rPr lang="fr-FR" dirty="0" smtClean="0"/>
              <a:t> </a:t>
            </a:r>
            <a:r>
              <a:rPr lang="fr-FR" dirty="0" err="1" smtClean="0"/>
              <a:t>besten</a:t>
            </a:r>
            <a:r>
              <a:rPr lang="fr-FR" dirty="0" smtClean="0"/>
              <a:t> </a:t>
            </a:r>
            <a:r>
              <a:rPr lang="fr-FR" dirty="0" err="1" smtClean="0"/>
              <a:t>zu</a:t>
            </a:r>
            <a:r>
              <a:rPr lang="fr-FR" dirty="0" smtClean="0"/>
              <a:t> Mia? </a:t>
            </a:r>
            <a:r>
              <a:rPr lang="fr-FR" dirty="0" err="1" smtClean="0"/>
              <a:t>Warum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 smtClean="0"/>
              <a:t>Zu</a:t>
            </a:r>
            <a:r>
              <a:rPr lang="fr-FR" dirty="0" smtClean="0"/>
              <a:t> Mia </a:t>
            </a:r>
            <a:r>
              <a:rPr lang="fr-FR" dirty="0" err="1" smtClean="0"/>
              <a:t>passt</a:t>
            </a:r>
            <a:r>
              <a:rPr lang="fr-FR" dirty="0" smtClean="0"/>
              <a:t> </a:t>
            </a:r>
            <a:r>
              <a:rPr lang="fr-FR" dirty="0" err="1" smtClean="0"/>
              <a:t>am</a:t>
            </a:r>
            <a:r>
              <a:rPr lang="fr-FR" dirty="0" smtClean="0"/>
              <a:t> </a:t>
            </a:r>
            <a:r>
              <a:rPr lang="fr-FR" dirty="0" err="1" smtClean="0"/>
              <a:t>besten</a:t>
            </a:r>
            <a:r>
              <a:rPr lang="fr-FR" dirty="0" smtClean="0"/>
              <a:t> « </a:t>
            </a:r>
            <a:r>
              <a:rPr lang="fr-FR" b="1" dirty="0" err="1" smtClean="0">
                <a:solidFill>
                  <a:srgbClr val="FF0000"/>
                </a:solidFill>
              </a:rPr>
              <a:t>mehrsprachigen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Kommunikation</a:t>
            </a:r>
            <a:r>
              <a:rPr lang="fr-FR" dirty="0" smtClean="0"/>
              <a:t> »: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,</a:t>
            </a:r>
            <a:r>
              <a:rPr lang="fr-FR" dirty="0" err="1" smtClean="0"/>
              <a:t>weil</a:t>
            </a:r>
            <a:r>
              <a:rPr lang="fr-FR" dirty="0" smtClean="0"/>
              <a:t> </a:t>
            </a:r>
            <a:r>
              <a:rPr lang="fr-FR" dirty="0" err="1" smtClean="0"/>
              <a:t>sie</a:t>
            </a:r>
            <a:r>
              <a:rPr lang="fr-FR" dirty="0" smtClean="0"/>
              <a:t> </a:t>
            </a:r>
            <a:r>
              <a:rPr lang="fr-FR" dirty="0" err="1" smtClean="0"/>
              <a:t>gut</a:t>
            </a:r>
            <a:r>
              <a:rPr lang="fr-FR" dirty="0" smtClean="0"/>
              <a:t> </a:t>
            </a:r>
            <a:r>
              <a:rPr lang="fr-FR" dirty="0" err="1" smtClean="0"/>
              <a:t>kommunizieren</a:t>
            </a:r>
            <a:r>
              <a:rPr lang="fr-FR" dirty="0" smtClean="0"/>
              <a:t> </a:t>
            </a:r>
            <a:r>
              <a:rPr lang="fr-FR" dirty="0" err="1" smtClean="0"/>
              <a:t>kann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,</a:t>
            </a:r>
            <a:r>
              <a:rPr lang="fr-FR" dirty="0" err="1" smtClean="0"/>
              <a:t>weil</a:t>
            </a:r>
            <a:r>
              <a:rPr lang="fr-FR" dirty="0" smtClean="0"/>
              <a:t> </a:t>
            </a:r>
            <a:r>
              <a:rPr lang="fr-FR" dirty="0" err="1" smtClean="0"/>
              <a:t>sie</a:t>
            </a:r>
            <a:r>
              <a:rPr lang="fr-FR" dirty="0" smtClean="0"/>
              <a:t> </a:t>
            </a:r>
            <a:r>
              <a:rPr lang="fr-FR" dirty="0" err="1" smtClean="0"/>
              <a:t>gern</a:t>
            </a:r>
            <a:r>
              <a:rPr lang="fr-FR" dirty="0" smtClean="0"/>
              <a:t> Texte </a:t>
            </a:r>
            <a:r>
              <a:rPr lang="fr-FR" dirty="0" err="1" smtClean="0"/>
              <a:t>schreibt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,</a:t>
            </a:r>
            <a:r>
              <a:rPr lang="fr-FR" dirty="0" err="1" smtClean="0"/>
              <a:t>weil</a:t>
            </a:r>
            <a:r>
              <a:rPr lang="fr-FR" dirty="0" smtClean="0"/>
              <a:t> </a:t>
            </a:r>
            <a:r>
              <a:rPr lang="fr-FR" dirty="0" err="1" smtClean="0"/>
              <a:t>sie</a:t>
            </a:r>
            <a:r>
              <a:rPr lang="fr-FR" dirty="0" smtClean="0"/>
              <a:t> </a:t>
            </a:r>
            <a:r>
              <a:rPr lang="fr-FR" dirty="0" err="1" smtClean="0"/>
              <a:t>Fremdsprachen</a:t>
            </a:r>
            <a:r>
              <a:rPr lang="fr-FR" dirty="0" smtClean="0"/>
              <a:t> </a:t>
            </a:r>
            <a:r>
              <a:rPr lang="fr-FR" dirty="0" err="1" smtClean="0"/>
              <a:t>spricht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088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passt</a:t>
            </a:r>
            <a:r>
              <a:rPr lang="fr-FR" dirty="0" smtClean="0"/>
              <a:t> </a:t>
            </a:r>
            <a:r>
              <a:rPr lang="fr-FR" dirty="0" err="1" smtClean="0"/>
              <a:t>am</a:t>
            </a:r>
            <a:r>
              <a:rPr lang="fr-FR" dirty="0" smtClean="0"/>
              <a:t> </a:t>
            </a:r>
            <a:r>
              <a:rPr lang="fr-FR" dirty="0" err="1" smtClean="0"/>
              <a:t>besten</a:t>
            </a:r>
            <a:r>
              <a:rPr lang="fr-FR" dirty="0" smtClean="0"/>
              <a:t> </a:t>
            </a:r>
            <a:r>
              <a:rPr lang="fr-FR" dirty="0" err="1" smtClean="0"/>
              <a:t>zu</a:t>
            </a:r>
            <a:r>
              <a:rPr lang="fr-FR" dirty="0" smtClean="0"/>
              <a:t> Barbara? </a:t>
            </a:r>
            <a:r>
              <a:rPr lang="fr-FR" dirty="0" err="1" smtClean="0"/>
              <a:t>Warum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 smtClean="0"/>
              <a:t>Zu</a:t>
            </a:r>
            <a:r>
              <a:rPr lang="fr-FR" dirty="0" smtClean="0"/>
              <a:t> Barbara </a:t>
            </a:r>
            <a:r>
              <a:rPr lang="fr-FR" dirty="0" err="1" smtClean="0"/>
              <a:t>passt</a:t>
            </a:r>
            <a:r>
              <a:rPr lang="fr-FR" dirty="0" smtClean="0"/>
              <a:t> </a:t>
            </a:r>
            <a:r>
              <a:rPr lang="fr-FR" dirty="0" err="1" smtClean="0"/>
              <a:t>am</a:t>
            </a:r>
            <a:r>
              <a:rPr lang="fr-FR" dirty="0" smtClean="0"/>
              <a:t> </a:t>
            </a:r>
            <a:r>
              <a:rPr lang="fr-FR" dirty="0" err="1" smtClean="0"/>
              <a:t>besten</a:t>
            </a:r>
            <a:r>
              <a:rPr lang="fr-FR" dirty="0" smtClean="0"/>
              <a:t> « </a:t>
            </a:r>
            <a:r>
              <a:rPr lang="fr-FR" b="1" dirty="0" err="1" smtClean="0">
                <a:solidFill>
                  <a:srgbClr val="FF0000"/>
                </a:solidFill>
              </a:rPr>
              <a:t>Tierpflege</a:t>
            </a:r>
            <a:r>
              <a:rPr lang="fr-FR" b="1" dirty="0" smtClean="0">
                <a:solidFill>
                  <a:srgbClr val="FF0000"/>
                </a:solidFill>
              </a:rPr>
              <a:t> </a:t>
            </a:r>
            <a:r>
              <a:rPr lang="fr-FR" dirty="0" smtClean="0"/>
              <a:t>»: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, </a:t>
            </a:r>
            <a:r>
              <a:rPr lang="fr-FR" dirty="0" err="1" smtClean="0"/>
              <a:t>weil</a:t>
            </a:r>
            <a:r>
              <a:rPr lang="fr-FR" dirty="0" smtClean="0"/>
              <a:t> </a:t>
            </a:r>
            <a:r>
              <a:rPr lang="fr-FR" dirty="0" err="1" smtClean="0"/>
              <a:t>sie</a:t>
            </a:r>
            <a:r>
              <a:rPr lang="fr-FR" dirty="0" smtClean="0"/>
              <a:t> </a:t>
            </a:r>
            <a:r>
              <a:rPr lang="fr-FR" dirty="0" err="1" smtClean="0"/>
              <a:t>gern</a:t>
            </a:r>
            <a:r>
              <a:rPr lang="fr-FR" dirty="0" smtClean="0"/>
              <a:t> an der </a:t>
            </a:r>
            <a:r>
              <a:rPr lang="fr-FR" dirty="0" err="1" smtClean="0"/>
              <a:t>frischen</a:t>
            </a:r>
            <a:r>
              <a:rPr lang="fr-FR" dirty="0" smtClean="0"/>
              <a:t> Luft </a:t>
            </a:r>
            <a:r>
              <a:rPr lang="fr-FR" dirty="0" err="1" smtClean="0"/>
              <a:t>ist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, </a:t>
            </a:r>
            <a:r>
              <a:rPr lang="fr-FR" dirty="0" err="1" smtClean="0"/>
              <a:t>weil</a:t>
            </a:r>
            <a:r>
              <a:rPr lang="fr-FR" dirty="0" smtClean="0"/>
              <a:t> </a:t>
            </a:r>
            <a:r>
              <a:rPr lang="fr-FR" dirty="0" err="1" smtClean="0"/>
              <a:t>sie</a:t>
            </a:r>
            <a:r>
              <a:rPr lang="fr-FR" dirty="0" smtClean="0"/>
              <a:t> </a:t>
            </a:r>
            <a:r>
              <a:rPr lang="fr-FR" dirty="0" err="1" smtClean="0"/>
              <a:t>sich</a:t>
            </a:r>
            <a:r>
              <a:rPr lang="fr-FR" dirty="0" smtClean="0"/>
              <a:t> </a:t>
            </a:r>
            <a:r>
              <a:rPr lang="fr-FR" dirty="0" err="1" smtClean="0"/>
              <a:t>gern</a:t>
            </a:r>
            <a:r>
              <a:rPr lang="fr-FR" dirty="0" smtClean="0"/>
              <a:t> </a:t>
            </a:r>
            <a:r>
              <a:rPr lang="fr-FR" dirty="0" err="1" smtClean="0"/>
              <a:t>um</a:t>
            </a:r>
            <a:r>
              <a:rPr lang="fr-FR" dirty="0" smtClean="0"/>
              <a:t> </a:t>
            </a:r>
            <a:r>
              <a:rPr lang="fr-FR" dirty="0" err="1" smtClean="0"/>
              <a:t>Tiere</a:t>
            </a:r>
            <a:r>
              <a:rPr lang="fr-FR" dirty="0" smtClean="0"/>
              <a:t> </a:t>
            </a:r>
            <a:r>
              <a:rPr lang="fr-FR" dirty="0" err="1" smtClean="0"/>
              <a:t>kümmert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208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217</Words>
  <Application>Microsoft Office PowerPoint</Application>
  <PresentationFormat>Grand écran</PresentationFormat>
  <Paragraphs>65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Die Bildungsmesse </vt:lpstr>
      <vt:lpstr>Présentation PowerPoint</vt:lpstr>
      <vt:lpstr>Présentation PowerPoint</vt:lpstr>
      <vt:lpstr>Wer kann was?  Kreuze an! </vt:lpstr>
      <vt:lpstr>Testergebnis für Mia Göller</vt:lpstr>
      <vt:lpstr>Testergebnis für Barbara Steiner</vt:lpstr>
      <vt:lpstr>Was passt am besten zu Mia? Warum?</vt:lpstr>
      <vt:lpstr>Was passt am besten zu Barbara? Warum?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Bildungsmesse</dc:title>
  <dc:creator>TIPHAINE</dc:creator>
  <cp:lastModifiedBy>TIPHAINE</cp:lastModifiedBy>
  <cp:revision>11</cp:revision>
  <dcterms:created xsi:type="dcterms:W3CDTF">2014-04-24T12:10:43Z</dcterms:created>
  <dcterms:modified xsi:type="dcterms:W3CDTF">2014-04-24T13:54:39Z</dcterms:modified>
</cp:coreProperties>
</file>